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703" r:id="rId2"/>
    <p:sldMasterId id="2147483726" r:id="rId3"/>
    <p:sldMasterId id="2147483749" r:id="rId4"/>
  </p:sldMasterIdLst>
  <p:notesMasterIdLst>
    <p:notesMasterId r:id="rId22"/>
  </p:notesMasterIdLst>
  <p:handoutMasterIdLst>
    <p:handoutMasterId r:id="rId23"/>
  </p:handoutMasterIdLst>
  <p:sldIdLst>
    <p:sldId id="256" r:id="rId5"/>
    <p:sldId id="2147374400" r:id="rId6"/>
    <p:sldId id="2147374427" r:id="rId7"/>
    <p:sldId id="2147374426" r:id="rId8"/>
    <p:sldId id="2147374327" r:id="rId9"/>
    <p:sldId id="2147374332" r:id="rId10"/>
    <p:sldId id="2147374338" r:id="rId11"/>
    <p:sldId id="2147374333" r:id="rId12"/>
    <p:sldId id="535" r:id="rId13"/>
    <p:sldId id="2147374324" r:id="rId14"/>
    <p:sldId id="2147374325" r:id="rId15"/>
    <p:sldId id="2147374326" r:id="rId16"/>
    <p:sldId id="2147374428" r:id="rId17"/>
    <p:sldId id="2147374433" r:id="rId18"/>
    <p:sldId id="2147374432" r:id="rId19"/>
    <p:sldId id="2147374434" r:id="rId20"/>
    <p:sldId id="2147374436" r:id="rId21"/>
  </p:sldIdLst>
  <p:sldSz cx="12190413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C848B4-515A-4161-43DE-E97AC13D1E15}" name="Stromer, Daniel" initials="SD" userId="S::daniel.stromer@siemens-healthineers.com::94a66bb3-c7c5-4e0b-96c4-ad0fc13446c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CCECFF"/>
    <a:srgbClr val="0099CC"/>
    <a:srgbClr val="000064"/>
    <a:srgbClr val="00CC00"/>
    <a:srgbClr val="D60093"/>
    <a:srgbClr val="969696"/>
    <a:srgbClr val="E6E6E6"/>
    <a:srgbClr val="3333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36" autoAdjust="0"/>
    <p:restoredTop sz="83898" autoAdjust="0"/>
  </p:normalViewPr>
  <p:slideViewPr>
    <p:cSldViewPr>
      <p:cViewPr varScale="1">
        <p:scale>
          <a:sx n="95" d="100"/>
          <a:sy n="95" d="100"/>
        </p:scale>
        <p:origin x="92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39750" y="250825"/>
            <a:ext cx="5757863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latin typeface="ITCFranklinGothic LT Book" pitchFamily="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89588" y="8459788"/>
            <a:ext cx="719137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latin typeface="ITCFranklinGothic LT Book" pitchFamily="2" charset="0"/>
              </a:defRPr>
            </a:lvl1pPr>
          </a:lstStyle>
          <a:p>
            <a:pPr>
              <a:defRPr/>
            </a:pPr>
            <a:r>
              <a:rPr lang="de-DE"/>
              <a:t> Seite </a:t>
            </a:r>
            <a:fld id="{1E5EB103-F31F-4378-805E-E23D6F35AB3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539750" y="8456613"/>
            <a:ext cx="449897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sz="700">
                <a:latin typeface="ITCFranklinGothic LT Book" pitchFamily="2" charset="0"/>
              </a:rPr>
              <a:t>Universitätsklinikum Erlangen</a:t>
            </a:r>
          </a:p>
        </p:txBody>
      </p:sp>
    </p:spTree>
    <p:extLst>
      <p:ext uri="{BB962C8B-B14F-4D97-AF65-F5344CB8AC3E}">
        <p14:creationId xmlns:p14="http://schemas.microsoft.com/office/powerpoint/2010/main" val="3998204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122238" y="684213"/>
            <a:ext cx="5381626" cy="3028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39750" y="4570413"/>
            <a:ext cx="5757863" cy="359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39750" y="250825"/>
            <a:ext cx="5757863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latin typeface="ITCFranklinGothic LT Book" pitchFamily="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9750" y="3957638"/>
            <a:ext cx="719138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latin typeface="ITCFranklinGothic LT Book" pitchFamily="2" charset="0"/>
              </a:defRPr>
            </a:lvl1pPr>
          </a:lstStyle>
          <a:p>
            <a:pPr>
              <a:defRPr/>
            </a:pPr>
            <a:r>
              <a:rPr lang="de-DE"/>
              <a:t> Seite </a:t>
            </a:r>
            <a:fld id="{A17E7377-EDA5-4BAE-962D-3FBF683D1DC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539750" y="8456613"/>
            <a:ext cx="449897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sz="700">
                <a:latin typeface="ITCFranklinGothic LT Book" pitchFamily="2" charset="0"/>
              </a:rPr>
              <a:t>Universitätsklinikum Erlangen</a:t>
            </a:r>
          </a:p>
        </p:txBody>
      </p:sp>
    </p:spTree>
    <p:extLst>
      <p:ext uri="{BB962C8B-B14F-4D97-AF65-F5344CB8AC3E}">
        <p14:creationId xmlns:p14="http://schemas.microsoft.com/office/powerpoint/2010/main" val="29063807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 Seite </a:t>
            </a:r>
            <a:fld id="{A17E7377-EDA5-4BAE-962D-3FBF683D1DCE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8654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 Seite </a:t>
            </a:r>
            <a:fld id="{A17E7377-EDA5-4BAE-962D-3FBF683D1DCE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6447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 Seite </a:t>
            </a:r>
            <a:fld id="{A17E7377-EDA5-4BAE-962D-3FBF683D1DCE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1135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effectLst/>
                <a:latin typeface="Calibri" panose="020F0502020204030204" pitchFamily="34" charset="0"/>
              </a:rPr>
              <a:t> - die </a:t>
            </a:r>
            <a:r>
              <a:rPr lang="de-DE" sz="1800" dirty="0" err="1">
                <a:effectLst/>
                <a:latin typeface="Calibri" panose="020F0502020204030204" pitchFamily="34" charset="0"/>
              </a:rPr>
              <a:t>Refinio</a:t>
            </a:r>
            <a:r>
              <a:rPr lang="de-DE" sz="1800" dirty="0">
                <a:effectLst/>
                <a:latin typeface="Calibri" panose="020F0502020204030204" pitchFamily="34" charset="0"/>
              </a:rPr>
              <a:t> App leitet die persönlichen Parameter (Name, Geburtsdatum, …) an die </a:t>
            </a:r>
            <a:r>
              <a:rPr lang="de-DE" sz="1800" dirty="0" err="1">
                <a:effectLst/>
                <a:latin typeface="Calibri" panose="020F0502020204030204" pitchFamily="34" charset="0"/>
              </a:rPr>
              <a:t>tdhp</a:t>
            </a:r>
            <a:r>
              <a:rPr lang="de-DE" sz="1800" dirty="0">
                <a:effectLst/>
                <a:latin typeface="Calibri" panose="020F0502020204030204" pitchFamily="34" charset="0"/>
              </a:rPr>
              <a:t> weiter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effectLst/>
                <a:latin typeface="Calibri" panose="020F0502020204030204" pitchFamily="34" charset="0"/>
              </a:rPr>
              <a:t> - bereits in der </a:t>
            </a:r>
            <a:r>
              <a:rPr lang="de-DE" sz="1800" dirty="0" err="1">
                <a:effectLst/>
                <a:latin typeface="Calibri" panose="020F0502020204030204" pitchFamily="34" charset="0"/>
              </a:rPr>
              <a:t>tdhp</a:t>
            </a:r>
            <a:r>
              <a:rPr lang="de-DE" sz="1800" dirty="0">
                <a:effectLst/>
                <a:latin typeface="Calibri" panose="020F0502020204030204" pitchFamily="34" charset="0"/>
              </a:rPr>
              <a:t> registrierte Patientinnen werden in der </a:t>
            </a:r>
            <a:r>
              <a:rPr lang="de-DE" sz="1800" dirty="0" err="1">
                <a:effectLst/>
                <a:latin typeface="Calibri" panose="020F0502020204030204" pitchFamily="34" charset="0"/>
              </a:rPr>
              <a:t>tdhp</a:t>
            </a:r>
            <a:r>
              <a:rPr lang="de-DE" sz="1800" dirty="0">
                <a:effectLst/>
                <a:latin typeface="Calibri" panose="020F0502020204030204" pitchFamily="34" charset="0"/>
              </a:rPr>
              <a:t> mit den </a:t>
            </a:r>
            <a:r>
              <a:rPr lang="de-DE" sz="1800" dirty="0" err="1">
                <a:effectLst/>
                <a:latin typeface="Calibri" panose="020F0502020204030204" pitchFamily="34" charset="0"/>
              </a:rPr>
              <a:t>Refinio</a:t>
            </a:r>
            <a:r>
              <a:rPr lang="de-DE" sz="1800" dirty="0">
                <a:effectLst/>
                <a:latin typeface="Calibri" panose="020F0502020204030204" pitchFamily="34" charset="0"/>
              </a:rPr>
              <a:t> App Benutzern gematcht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AE7ED-0569-46FD-B3BA-DC7C37B5F5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305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0413" cy="32766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latin typeface="Times New Roman" pitchFamily="18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0" y="3276600"/>
            <a:ext cx="12190413" cy="30480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0" y="3658344"/>
            <a:ext cx="12190413" cy="106680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de-DE" sz="2000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78305" y="466725"/>
            <a:ext cx="11204175" cy="12954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78305" y="2159000"/>
            <a:ext cx="11204175" cy="10668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78304" y="6602414"/>
            <a:ext cx="1439146" cy="180975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50422D-3152-4A86-A790-66F208A95D08}" type="datetime1">
              <a:rPr lang="de-DE" smtClean="0"/>
              <a:pPr>
                <a:defRPr/>
              </a:pPr>
              <a:t>02.05.2024</a:t>
            </a:fld>
            <a:endParaRPr lang="de-DE" sz="1400" dirty="0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158720" y="6602414"/>
            <a:ext cx="480421" cy="180975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1C38AD-1128-4A72-A68B-3F9B04455F3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" y="5193266"/>
            <a:ext cx="1218230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1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5EDB5D-9BD1-4FD9-A047-A9BFE82DA03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3187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935404" y="466725"/>
            <a:ext cx="2816917" cy="52911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78305" y="466725"/>
            <a:ext cx="8253925" cy="52911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0F066F-35F2-435D-94ED-244FEA3E731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1731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8305" y="466725"/>
            <a:ext cx="11274016" cy="9001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78305" y="1798639"/>
            <a:ext cx="5534364" cy="39592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15842" y="1798639"/>
            <a:ext cx="5536479" cy="39592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127E4E-E855-43ED-B8AB-2B2024A72B16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4381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bil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platzhalter 167">
            <a:extLst>
              <a:ext uri="{FF2B5EF4-FFF2-40B4-BE49-F238E27FC236}">
                <a16:creationId xmlns:a16="http://schemas.microsoft.com/office/drawing/2014/main" id="{91CA67B1-C872-42F5-99A5-C31B319F69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628776"/>
            <a:ext cx="12190413" cy="5229225"/>
          </a:xfrm>
          <a:gradFill>
            <a:gsLst>
              <a:gs pos="50000">
                <a:schemeClr val="accent4">
                  <a:alpha val="50000"/>
                </a:schemeClr>
              </a:gs>
              <a:gs pos="5000">
                <a:schemeClr val="accent4"/>
              </a:gs>
              <a:gs pos="100000">
                <a:schemeClr val="accent4">
                  <a:alpha val="20000"/>
                </a:schemeClr>
              </a:gs>
            </a:gsLst>
            <a:lin ang="5400000" scaled="1"/>
          </a:gradFill>
        </p:spPr>
        <p:txBody>
          <a:bodyPr vert="horz" wrap="square" lIns="540000" tIns="1188000" rIns="0" bIns="0" rtlCol="0" anchor="t" anchorCtr="0">
            <a:noAutofit/>
          </a:bodyPr>
          <a:lstStyle>
            <a:lvl1pPr>
              <a:defRPr lang="de-DE" sz="4000" b="1" dirty="0"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de-DE" dirty="0"/>
              <a:t> </a:t>
            </a:r>
          </a:p>
        </p:txBody>
      </p:sp>
      <p:sp>
        <p:nvSpPr>
          <p:cNvPr id="165" name="Bildplatzhalter 60">
            <a:extLst>
              <a:ext uri="{FF2B5EF4-FFF2-40B4-BE49-F238E27FC236}">
                <a16:creationId xmlns:a16="http://schemas.microsoft.com/office/drawing/2014/main" id="{F018B551-27B5-4B00-BF39-7527999917A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28775"/>
            <a:ext cx="12190413" cy="5229226"/>
          </a:xfrm>
          <a:solidFill>
            <a:schemeClr val="tx1">
              <a:lumMod val="95000"/>
            </a:schemeClr>
          </a:solidFill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1DC1BF-B7B9-4143-AFEB-7D1D6C73E8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096" y="2913732"/>
            <a:ext cx="4978857" cy="1030539"/>
          </a:xfrm>
        </p:spPr>
        <p:txBody>
          <a:bodyPr wrap="none" tIns="0" rIns="0"/>
          <a:lstStyle>
            <a:lvl1pPr algn="l">
              <a:lnSpc>
                <a:spcPct val="110000"/>
              </a:lnSpc>
              <a:defRPr sz="6599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Willkommen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929994FB-5DBF-40C3-99B7-BCB45F80FCBA}"/>
              </a:ext>
            </a:extLst>
          </p:cNvPr>
          <p:cNvSpPr/>
          <p:nvPr userDrawn="1"/>
        </p:nvSpPr>
        <p:spPr>
          <a:xfrm>
            <a:off x="518333" y="1196733"/>
            <a:ext cx="11674542" cy="72000"/>
          </a:xfrm>
          <a:prstGeom prst="rect">
            <a:avLst/>
          </a:prstGeom>
          <a:solidFill>
            <a:srgbClr val="005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DB0B422D-422E-4796-8EA3-E0C93BC35646}"/>
              </a:ext>
            </a:extLst>
          </p:cNvPr>
          <p:cNvSpPr/>
          <p:nvPr/>
        </p:nvSpPr>
        <p:spPr>
          <a:xfrm>
            <a:off x="10055630" y="300704"/>
            <a:ext cx="1618914" cy="618155"/>
          </a:xfrm>
          <a:custGeom>
            <a:avLst/>
            <a:gdLst>
              <a:gd name="connsiteX0" fmla="*/ 0 w 1456912"/>
              <a:gd name="connsiteY0" fmla="*/ 51854 h 556225"/>
              <a:gd name="connsiteX1" fmla="*/ 28188 w 1456912"/>
              <a:gd name="connsiteY1" fmla="*/ 23666 h 556225"/>
              <a:gd name="connsiteX2" fmla="*/ 28188 w 1456912"/>
              <a:gd name="connsiteY2" fmla="*/ 535557 h 556225"/>
              <a:gd name="connsiteX3" fmla="*/ 0 w 1456912"/>
              <a:gd name="connsiteY3" fmla="*/ 535557 h 556225"/>
              <a:gd name="connsiteX4" fmla="*/ 0 w 1456912"/>
              <a:gd name="connsiteY4" fmla="*/ 51854 h 556225"/>
              <a:gd name="connsiteX5" fmla="*/ 84564 w 1456912"/>
              <a:gd name="connsiteY5" fmla="*/ 28188 h 556225"/>
              <a:gd name="connsiteX6" fmla="*/ 422811 w 1456912"/>
              <a:gd name="connsiteY6" fmla="*/ 28188 h 556225"/>
              <a:gd name="connsiteX7" fmla="*/ 422811 w 1456912"/>
              <a:gd name="connsiteY7" fmla="*/ 0 h 556225"/>
              <a:gd name="connsiteX8" fmla="*/ 56376 w 1456912"/>
              <a:gd name="connsiteY8" fmla="*/ 0 h 556225"/>
              <a:gd name="connsiteX9" fmla="*/ 56376 w 1456912"/>
              <a:gd name="connsiteY9" fmla="*/ 338244 h 556225"/>
              <a:gd name="connsiteX10" fmla="*/ 367711 w 1456912"/>
              <a:gd name="connsiteY10" fmla="*/ 338244 h 556225"/>
              <a:gd name="connsiteX11" fmla="*/ 367711 w 1456912"/>
              <a:gd name="connsiteY11" fmla="*/ 310062 h 556225"/>
              <a:gd name="connsiteX12" fmla="*/ 84564 w 1456912"/>
              <a:gd name="connsiteY12" fmla="*/ 310062 h 556225"/>
              <a:gd name="connsiteX13" fmla="*/ 84564 w 1456912"/>
              <a:gd name="connsiteY13" fmla="*/ 28188 h 556225"/>
              <a:gd name="connsiteX14" fmla="*/ 410152 w 1456912"/>
              <a:gd name="connsiteY14" fmla="*/ 253686 h 556225"/>
              <a:gd name="connsiteX15" fmla="*/ 140937 w 1456912"/>
              <a:gd name="connsiteY15" fmla="*/ 253686 h 556225"/>
              <a:gd name="connsiteX16" fmla="*/ 140937 w 1456912"/>
              <a:gd name="connsiteY16" fmla="*/ 140940 h 556225"/>
              <a:gd name="connsiteX17" fmla="*/ 371171 w 1456912"/>
              <a:gd name="connsiteY17" fmla="*/ 140940 h 556225"/>
              <a:gd name="connsiteX18" fmla="*/ 399359 w 1456912"/>
              <a:gd name="connsiteY18" fmla="*/ 112752 h 556225"/>
              <a:gd name="connsiteX19" fmla="*/ 140937 w 1456912"/>
              <a:gd name="connsiteY19" fmla="*/ 112752 h 556225"/>
              <a:gd name="connsiteX20" fmla="*/ 140937 w 1456912"/>
              <a:gd name="connsiteY20" fmla="*/ 84564 h 556225"/>
              <a:gd name="connsiteX21" fmla="*/ 422811 w 1456912"/>
              <a:gd name="connsiteY21" fmla="*/ 84564 h 556225"/>
              <a:gd name="connsiteX22" fmla="*/ 422811 w 1456912"/>
              <a:gd name="connsiteY22" fmla="*/ 56376 h 556225"/>
              <a:gd name="connsiteX23" fmla="*/ 112749 w 1456912"/>
              <a:gd name="connsiteY23" fmla="*/ 56376 h 556225"/>
              <a:gd name="connsiteX24" fmla="*/ 112749 w 1456912"/>
              <a:gd name="connsiteY24" fmla="*/ 281874 h 556225"/>
              <a:gd name="connsiteX25" fmla="*/ 382334 w 1456912"/>
              <a:gd name="connsiteY25" fmla="*/ 281874 h 556225"/>
              <a:gd name="connsiteX26" fmla="*/ 410152 w 1456912"/>
              <a:gd name="connsiteY26" fmla="*/ 253686 h 556225"/>
              <a:gd name="connsiteX27" fmla="*/ 56376 w 1456912"/>
              <a:gd name="connsiteY27" fmla="*/ 535557 h 556225"/>
              <a:gd name="connsiteX28" fmla="*/ 84564 w 1456912"/>
              <a:gd name="connsiteY28" fmla="*/ 535557 h 556225"/>
              <a:gd name="connsiteX29" fmla="*/ 84564 w 1456912"/>
              <a:gd name="connsiteY29" fmla="*/ 394620 h 556225"/>
              <a:gd name="connsiteX30" fmla="*/ 112752 w 1456912"/>
              <a:gd name="connsiteY30" fmla="*/ 394620 h 556225"/>
              <a:gd name="connsiteX31" fmla="*/ 112752 w 1456912"/>
              <a:gd name="connsiteY31" fmla="*/ 511890 h 556225"/>
              <a:gd name="connsiteX32" fmla="*/ 140940 w 1456912"/>
              <a:gd name="connsiteY32" fmla="*/ 483705 h 556225"/>
              <a:gd name="connsiteX33" fmla="*/ 140940 w 1456912"/>
              <a:gd name="connsiteY33" fmla="*/ 394620 h 556225"/>
              <a:gd name="connsiteX34" fmla="*/ 367714 w 1456912"/>
              <a:gd name="connsiteY34" fmla="*/ 394620 h 556225"/>
              <a:gd name="connsiteX35" fmla="*/ 367714 w 1456912"/>
              <a:gd name="connsiteY35" fmla="*/ 366435 h 556225"/>
              <a:gd name="connsiteX36" fmla="*/ 56376 w 1456912"/>
              <a:gd name="connsiteY36" fmla="*/ 366435 h 556225"/>
              <a:gd name="connsiteX37" fmla="*/ 56376 w 1456912"/>
              <a:gd name="connsiteY37" fmla="*/ 535557 h 556225"/>
              <a:gd name="connsiteX38" fmla="*/ 1428724 w 1456912"/>
              <a:gd name="connsiteY38" fmla="*/ 0 h 556225"/>
              <a:gd name="connsiteX39" fmla="*/ 1428724 w 1456912"/>
              <a:gd name="connsiteY39" fmla="*/ 324156 h 556225"/>
              <a:gd name="connsiteX40" fmla="*/ 1316539 w 1456912"/>
              <a:gd name="connsiteY40" fmla="*/ 514089 h 556225"/>
              <a:gd name="connsiteX41" fmla="*/ 1315903 w 1456912"/>
              <a:gd name="connsiteY41" fmla="*/ 513258 h 556225"/>
              <a:gd name="connsiteX42" fmla="*/ 1400536 w 1456912"/>
              <a:gd name="connsiteY42" fmla="*/ 351869 h 556225"/>
              <a:gd name="connsiteX43" fmla="*/ 1400536 w 1456912"/>
              <a:gd name="connsiteY43" fmla="*/ 3 h 556225"/>
              <a:gd name="connsiteX44" fmla="*/ 1372348 w 1456912"/>
              <a:gd name="connsiteY44" fmla="*/ 3 h 556225"/>
              <a:gd name="connsiteX45" fmla="*/ 1372348 w 1456912"/>
              <a:gd name="connsiteY45" fmla="*/ 351400 h 556225"/>
              <a:gd name="connsiteX46" fmla="*/ 1189132 w 1456912"/>
              <a:gd name="connsiteY46" fmla="*/ 528510 h 556225"/>
              <a:gd name="connsiteX47" fmla="*/ 1005916 w 1456912"/>
              <a:gd name="connsiteY47" fmla="*/ 351400 h 556225"/>
              <a:gd name="connsiteX48" fmla="*/ 1005916 w 1456912"/>
              <a:gd name="connsiteY48" fmla="*/ 23666 h 556225"/>
              <a:gd name="connsiteX49" fmla="*/ 977728 w 1456912"/>
              <a:gd name="connsiteY49" fmla="*/ 51854 h 556225"/>
              <a:gd name="connsiteX50" fmla="*/ 977728 w 1456912"/>
              <a:gd name="connsiteY50" fmla="*/ 351869 h 556225"/>
              <a:gd name="connsiteX51" fmla="*/ 1189132 w 1456912"/>
              <a:gd name="connsiteY51" fmla="*/ 556226 h 556225"/>
              <a:gd name="connsiteX52" fmla="*/ 1217320 w 1456912"/>
              <a:gd name="connsiteY52" fmla="*/ 556226 h 556225"/>
              <a:gd name="connsiteX53" fmla="*/ 1456912 w 1456912"/>
              <a:gd name="connsiteY53" fmla="*/ 324566 h 556225"/>
              <a:gd name="connsiteX54" fmla="*/ 1456912 w 1456912"/>
              <a:gd name="connsiteY54" fmla="*/ 0 h 556225"/>
              <a:gd name="connsiteX55" fmla="*/ 1428724 w 1456912"/>
              <a:gd name="connsiteY55" fmla="*/ 0 h 556225"/>
              <a:gd name="connsiteX56" fmla="*/ 1189132 w 1456912"/>
              <a:gd name="connsiteY56" fmla="*/ 500322 h 556225"/>
              <a:gd name="connsiteX57" fmla="*/ 1344160 w 1456912"/>
              <a:gd name="connsiteY57" fmla="*/ 351400 h 556225"/>
              <a:gd name="connsiteX58" fmla="*/ 1344160 w 1456912"/>
              <a:gd name="connsiteY58" fmla="*/ 351400 h 556225"/>
              <a:gd name="connsiteX59" fmla="*/ 1344160 w 1456912"/>
              <a:gd name="connsiteY59" fmla="*/ 23666 h 556225"/>
              <a:gd name="connsiteX60" fmla="*/ 1315972 w 1456912"/>
              <a:gd name="connsiteY60" fmla="*/ 51854 h 556225"/>
              <a:gd name="connsiteX61" fmla="*/ 1315972 w 1456912"/>
              <a:gd name="connsiteY61" fmla="*/ 324153 h 556225"/>
              <a:gd name="connsiteX62" fmla="*/ 1217317 w 1456912"/>
              <a:gd name="connsiteY62" fmla="*/ 415761 h 556225"/>
              <a:gd name="connsiteX63" fmla="*/ 1118662 w 1456912"/>
              <a:gd name="connsiteY63" fmla="*/ 324153 h 556225"/>
              <a:gd name="connsiteX64" fmla="*/ 1118662 w 1456912"/>
              <a:gd name="connsiteY64" fmla="*/ 3 h 556225"/>
              <a:gd name="connsiteX65" fmla="*/ 1090474 w 1456912"/>
              <a:gd name="connsiteY65" fmla="*/ 3 h 556225"/>
              <a:gd name="connsiteX66" fmla="*/ 1090474 w 1456912"/>
              <a:gd name="connsiteY66" fmla="*/ 324156 h 556225"/>
              <a:gd name="connsiteX67" fmla="*/ 1217317 w 1456912"/>
              <a:gd name="connsiteY67" fmla="*/ 443951 h 556225"/>
              <a:gd name="connsiteX68" fmla="*/ 1304349 w 1456912"/>
              <a:gd name="connsiteY68" fmla="*/ 404889 h 556225"/>
              <a:gd name="connsiteX69" fmla="*/ 1304982 w 1456912"/>
              <a:gd name="connsiteY69" fmla="*/ 405720 h 556225"/>
              <a:gd name="connsiteX70" fmla="*/ 1189129 w 1456912"/>
              <a:gd name="connsiteY70" fmla="*/ 472139 h 556225"/>
              <a:gd name="connsiteX71" fmla="*/ 1062303 w 1456912"/>
              <a:gd name="connsiteY71" fmla="*/ 352344 h 556225"/>
              <a:gd name="connsiteX72" fmla="*/ 1062286 w 1456912"/>
              <a:gd name="connsiteY72" fmla="*/ 352344 h 556225"/>
              <a:gd name="connsiteX73" fmla="*/ 1062286 w 1456912"/>
              <a:gd name="connsiteY73" fmla="*/ 3 h 556225"/>
              <a:gd name="connsiteX74" fmla="*/ 1034098 w 1456912"/>
              <a:gd name="connsiteY74" fmla="*/ 3 h 556225"/>
              <a:gd name="connsiteX75" fmla="*/ 1034098 w 1456912"/>
              <a:gd name="connsiteY75" fmla="*/ 352341 h 556225"/>
              <a:gd name="connsiteX76" fmla="*/ 1034113 w 1456912"/>
              <a:gd name="connsiteY76" fmla="*/ 352341 h 556225"/>
              <a:gd name="connsiteX77" fmla="*/ 1189132 w 1456912"/>
              <a:gd name="connsiteY77" fmla="*/ 500322 h 556225"/>
              <a:gd name="connsiteX78" fmla="*/ 562774 w 1456912"/>
              <a:gd name="connsiteY78" fmla="*/ 366435 h 556225"/>
              <a:gd name="connsiteX79" fmla="*/ 491494 w 1456912"/>
              <a:gd name="connsiteY79" fmla="*/ 535557 h 556225"/>
              <a:gd name="connsiteX80" fmla="*/ 519684 w 1456912"/>
              <a:gd name="connsiteY80" fmla="*/ 535554 h 556225"/>
              <a:gd name="connsiteX81" fmla="*/ 519682 w 1456912"/>
              <a:gd name="connsiteY81" fmla="*/ 535557 h 556225"/>
              <a:gd name="connsiteX82" fmla="*/ 519684 w 1456912"/>
              <a:gd name="connsiteY82" fmla="*/ 535557 h 556225"/>
              <a:gd name="connsiteX83" fmla="*/ 555322 w 1456912"/>
              <a:gd name="connsiteY83" fmla="*/ 450996 h 556225"/>
              <a:gd name="connsiteX84" fmla="*/ 794138 w 1456912"/>
              <a:gd name="connsiteY84" fmla="*/ 450996 h 556225"/>
              <a:gd name="connsiteX85" fmla="*/ 829744 w 1456912"/>
              <a:gd name="connsiteY85" fmla="*/ 535557 h 556225"/>
              <a:gd name="connsiteX86" fmla="*/ 857932 w 1456912"/>
              <a:gd name="connsiteY86" fmla="*/ 535557 h 556225"/>
              <a:gd name="connsiteX87" fmla="*/ 810457 w 1456912"/>
              <a:gd name="connsiteY87" fmla="*/ 422808 h 556225"/>
              <a:gd name="connsiteX88" fmla="*/ 567200 w 1456912"/>
              <a:gd name="connsiteY88" fmla="*/ 422808 h 556225"/>
              <a:gd name="connsiteX89" fmla="*/ 579078 w 1456912"/>
              <a:gd name="connsiteY89" fmla="*/ 394620 h 556225"/>
              <a:gd name="connsiteX90" fmla="*/ 826776 w 1456912"/>
              <a:gd name="connsiteY90" fmla="*/ 394620 h 556225"/>
              <a:gd name="connsiteX91" fmla="*/ 886120 w 1456912"/>
              <a:gd name="connsiteY91" fmla="*/ 535557 h 556225"/>
              <a:gd name="connsiteX92" fmla="*/ 914308 w 1456912"/>
              <a:gd name="connsiteY92" fmla="*/ 535557 h 556225"/>
              <a:gd name="connsiteX93" fmla="*/ 843097 w 1456912"/>
              <a:gd name="connsiteY93" fmla="*/ 366435 h 556225"/>
              <a:gd name="connsiteX94" fmla="*/ 562774 w 1456912"/>
              <a:gd name="connsiteY94" fmla="*/ 366435 h 556225"/>
              <a:gd name="connsiteX95" fmla="*/ 604248 w 1456912"/>
              <a:gd name="connsiteY95" fmla="*/ 0 h 556225"/>
              <a:gd name="connsiteX96" fmla="*/ 397091 w 1456912"/>
              <a:gd name="connsiteY96" fmla="*/ 491374 h 556225"/>
              <a:gd name="connsiteX97" fmla="*/ 415032 w 1456912"/>
              <a:gd name="connsiteY97" fmla="*/ 515732 h 556225"/>
              <a:gd name="connsiteX98" fmla="*/ 632437 w 1456912"/>
              <a:gd name="connsiteY98" fmla="*/ 0 h 556225"/>
              <a:gd name="connsiteX99" fmla="*/ 604248 w 1456912"/>
              <a:gd name="connsiteY99" fmla="*/ 0 h 556225"/>
              <a:gd name="connsiteX100" fmla="*/ 716998 w 1456912"/>
              <a:gd name="connsiteY100" fmla="*/ 3 h 556225"/>
              <a:gd name="connsiteX101" fmla="*/ 934130 w 1456912"/>
              <a:gd name="connsiteY101" fmla="*/ 515735 h 556225"/>
              <a:gd name="connsiteX102" fmla="*/ 952028 w 1456912"/>
              <a:gd name="connsiteY102" fmla="*/ 491377 h 556225"/>
              <a:gd name="connsiteX103" fmla="*/ 745186 w 1456912"/>
              <a:gd name="connsiteY103" fmla="*/ 3 h 556225"/>
              <a:gd name="connsiteX104" fmla="*/ 716998 w 1456912"/>
              <a:gd name="connsiteY104" fmla="*/ 3 h 556225"/>
              <a:gd name="connsiteX105" fmla="*/ 546409 w 1456912"/>
              <a:gd name="connsiteY105" fmla="*/ 338247 h 556225"/>
              <a:gd name="connsiteX106" fmla="*/ 463042 w 1456912"/>
              <a:gd name="connsiteY106" fmla="*/ 535557 h 556225"/>
              <a:gd name="connsiteX107" fmla="*/ 434854 w 1456912"/>
              <a:gd name="connsiteY107" fmla="*/ 535557 h 556225"/>
              <a:gd name="connsiteX108" fmla="*/ 646528 w 1456912"/>
              <a:gd name="connsiteY108" fmla="*/ 33467 h 556225"/>
              <a:gd name="connsiteX109" fmla="*/ 762988 w 1456912"/>
              <a:gd name="connsiteY109" fmla="*/ 310059 h 556225"/>
              <a:gd name="connsiteX110" fmla="*/ 791176 w 1456912"/>
              <a:gd name="connsiteY110" fmla="*/ 310059 h 556225"/>
              <a:gd name="connsiteX111" fmla="*/ 660624 w 1456912"/>
              <a:gd name="connsiteY111" fmla="*/ 3 h 556225"/>
              <a:gd name="connsiteX112" fmla="*/ 688812 w 1456912"/>
              <a:gd name="connsiteY112" fmla="*/ 3 h 556225"/>
              <a:gd name="connsiteX113" fmla="*/ 831231 w 1456912"/>
              <a:gd name="connsiteY113" fmla="*/ 338247 h 556225"/>
              <a:gd name="connsiteX114" fmla="*/ 546409 w 1456912"/>
              <a:gd name="connsiteY114" fmla="*/ 338247 h 556225"/>
              <a:gd name="connsiteX115" fmla="*/ 674788 w 1456912"/>
              <a:gd name="connsiteY115" fmla="*/ 167531 h 556225"/>
              <a:gd name="connsiteX116" fmla="*/ 614721 w 1456912"/>
              <a:gd name="connsiteY116" fmla="*/ 310062 h 556225"/>
              <a:gd name="connsiteX117" fmla="*/ 734800 w 1456912"/>
              <a:gd name="connsiteY117" fmla="*/ 310062 h 556225"/>
              <a:gd name="connsiteX118" fmla="*/ 674788 w 1456912"/>
              <a:gd name="connsiteY118" fmla="*/ 167531 h 556225"/>
              <a:gd name="connsiteX119" fmla="*/ 558275 w 1456912"/>
              <a:gd name="connsiteY119" fmla="*/ 310062 h 556225"/>
              <a:gd name="connsiteX120" fmla="*/ 586535 w 1456912"/>
              <a:gd name="connsiteY120" fmla="*/ 310062 h 556225"/>
              <a:gd name="connsiteX121" fmla="*/ 660703 w 1456912"/>
              <a:gd name="connsiteY121" fmla="*/ 134072 h 556225"/>
              <a:gd name="connsiteX122" fmla="*/ 646588 w 1456912"/>
              <a:gd name="connsiteY122" fmla="*/ 100553 h 556225"/>
              <a:gd name="connsiteX123" fmla="*/ 558275 w 1456912"/>
              <a:gd name="connsiteY123" fmla="*/ 310062 h 55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456912" h="556225">
                <a:moveTo>
                  <a:pt x="0" y="51854"/>
                </a:moveTo>
                <a:lnTo>
                  <a:pt x="28188" y="23666"/>
                </a:lnTo>
                <a:lnTo>
                  <a:pt x="28188" y="535557"/>
                </a:lnTo>
                <a:lnTo>
                  <a:pt x="0" y="535557"/>
                </a:lnTo>
                <a:lnTo>
                  <a:pt x="0" y="51854"/>
                </a:lnTo>
                <a:close/>
                <a:moveTo>
                  <a:pt x="84564" y="28188"/>
                </a:moveTo>
                <a:lnTo>
                  <a:pt x="422811" y="28188"/>
                </a:lnTo>
                <a:lnTo>
                  <a:pt x="422811" y="0"/>
                </a:lnTo>
                <a:lnTo>
                  <a:pt x="56376" y="0"/>
                </a:lnTo>
                <a:lnTo>
                  <a:pt x="56376" y="338244"/>
                </a:lnTo>
                <a:lnTo>
                  <a:pt x="367711" y="338244"/>
                </a:lnTo>
                <a:lnTo>
                  <a:pt x="367711" y="310062"/>
                </a:lnTo>
                <a:lnTo>
                  <a:pt x="84564" y="310062"/>
                </a:lnTo>
                <a:lnTo>
                  <a:pt x="84564" y="28188"/>
                </a:lnTo>
                <a:close/>
                <a:moveTo>
                  <a:pt x="410152" y="253686"/>
                </a:moveTo>
                <a:lnTo>
                  <a:pt x="140937" y="253686"/>
                </a:lnTo>
                <a:lnTo>
                  <a:pt x="140937" y="140940"/>
                </a:lnTo>
                <a:lnTo>
                  <a:pt x="371171" y="140940"/>
                </a:lnTo>
                <a:lnTo>
                  <a:pt x="399359" y="112752"/>
                </a:lnTo>
                <a:lnTo>
                  <a:pt x="140937" y="112752"/>
                </a:lnTo>
                <a:lnTo>
                  <a:pt x="140937" y="84564"/>
                </a:lnTo>
                <a:lnTo>
                  <a:pt x="422811" y="84564"/>
                </a:lnTo>
                <a:lnTo>
                  <a:pt x="422811" y="56376"/>
                </a:lnTo>
                <a:lnTo>
                  <a:pt x="112749" y="56376"/>
                </a:lnTo>
                <a:lnTo>
                  <a:pt x="112749" y="281874"/>
                </a:lnTo>
                <a:lnTo>
                  <a:pt x="382334" y="281874"/>
                </a:lnTo>
                <a:lnTo>
                  <a:pt x="410152" y="253686"/>
                </a:lnTo>
                <a:close/>
                <a:moveTo>
                  <a:pt x="56376" y="535557"/>
                </a:moveTo>
                <a:lnTo>
                  <a:pt x="84564" y="535557"/>
                </a:lnTo>
                <a:lnTo>
                  <a:pt x="84564" y="394620"/>
                </a:lnTo>
                <a:lnTo>
                  <a:pt x="112752" y="394620"/>
                </a:lnTo>
                <a:lnTo>
                  <a:pt x="112752" y="511890"/>
                </a:lnTo>
                <a:lnTo>
                  <a:pt x="140940" y="483705"/>
                </a:lnTo>
                <a:lnTo>
                  <a:pt x="140940" y="394620"/>
                </a:lnTo>
                <a:lnTo>
                  <a:pt x="367714" y="394620"/>
                </a:lnTo>
                <a:lnTo>
                  <a:pt x="367714" y="366435"/>
                </a:lnTo>
                <a:lnTo>
                  <a:pt x="56376" y="366435"/>
                </a:lnTo>
                <a:lnTo>
                  <a:pt x="56376" y="535557"/>
                </a:lnTo>
                <a:close/>
                <a:moveTo>
                  <a:pt x="1428724" y="0"/>
                </a:moveTo>
                <a:lnTo>
                  <a:pt x="1428724" y="324156"/>
                </a:lnTo>
                <a:cubicBezTo>
                  <a:pt x="1428724" y="399584"/>
                  <a:pt x="1395069" y="464387"/>
                  <a:pt x="1316539" y="514089"/>
                </a:cubicBezTo>
                <a:lnTo>
                  <a:pt x="1315903" y="513258"/>
                </a:lnTo>
                <a:cubicBezTo>
                  <a:pt x="1367503" y="472336"/>
                  <a:pt x="1400536" y="419773"/>
                  <a:pt x="1400536" y="351869"/>
                </a:cubicBezTo>
                <a:lnTo>
                  <a:pt x="1400536" y="3"/>
                </a:lnTo>
                <a:lnTo>
                  <a:pt x="1372348" y="3"/>
                </a:lnTo>
                <a:lnTo>
                  <a:pt x="1372348" y="351400"/>
                </a:lnTo>
                <a:cubicBezTo>
                  <a:pt x="1372348" y="452590"/>
                  <a:pt x="1290318" y="528510"/>
                  <a:pt x="1189132" y="528510"/>
                </a:cubicBezTo>
                <a:cubicBezTo>
                  <a:pt x="1087946" y="528510"/>
                  <a:pt x="1005916" y="452587"/>
                  <a:pt x="1005916" y="351400"/>
                </a:cubicBezTo>
                <a:lnTo>
                  <a:pt x="1005916" y="23666"/>
                </a:lnTo>
                <a:lnTo>
                  <a:pt x="977728" y="51854"/>
                </a:lnTo>
                <a:lnTo>
                  <a:pt x="977728" y="351869"/>
                </a:lnTo>
                <a:cubicBezTo>
                  <a:pt x="977728" y="468625"/>
                  <a:pt x="1072376" y="556226"/>
                  <a:pt x="1189132" y="556226"/>
                </a:cubicBezTo>
                <a:cubicBezTo>
                  <a:pt x="1191834" y="556226"/>
                  <a:pt x="1217320" y="556226"/>
                  <a:pt x="1217320" y="556226"/>
                </a:cubicBezTo>
                <a:cubicBezTo>
                  <a:pt x="1332291" y="556226"/>
                  <a:pt x="1456912" y="471321"/>
                  <a:pt x="1456912" y="324566"/>
                </a:cubicBezTo>
                <a:cubicBezTo>
                  <a:pt x="1456912" y="324428"/>
                  <a:pt x="1456912" y="0"/>
                  <a:pt x="1456912" y="0"/>
                </a:cubicBezTo>
                <a:lnTo>
                  <a:pt x="1428724" y="0"/>
                </a:lnTo>
                <a:close/>
                <a:moveTo>
                  <a:pt x="1189132" y="500322"/>
                </a:moveTo>
                <a:cubicBezTo>
                  <a:pt x="1274706" y="500322"/>
                  <a:pt x="1344082" y="436948"/>
                  <a:pt x="1344160" y="351400"/>
                </a:cubicBezTo>
                <a:lnTo>
                  <a:pt x="1344160" y="351400"/>
                </a:lnTo>
                <a:lnTo>
                  <a:pt x="1344160" y="23666"/>
                </a:lnTo>
                <a:lnTo>
                  <a:pt x="1315972" y="51854"/>
                </a:lnTo>
                <a:lnTo>
                  <a:pt x="1315972" y="324153"/>
                </a:lnTo>
                <a:cubicBezTo>
                  <a:pt x="1315972" y="378637"/>
                  <a:pt x="1271801" y="415761"/>
                  <a:pt x="1217317" y="415761"/>
                </a:cubicBezTo>
                <a:cubicBezTo>
                  <a:pt x="1162833" y="415761"/>
                  <a:pt x="1118662" y="378637"/>
                  <a:pt x="1118662" y="324153"/>
                </a:cubicBezTo>
                <a:lnTo>
                  <a:pt x="1118662" y="3"/>
                </a:lnTo>
                <a:lnTo>
                  <a:pt x="1090474" y="3"/>
                </a:lnTo>
                <a:lnTo>
                  <a:pt x="1090474" y="324156"/>
                </a:lnTo>
                <a:cubicBezTo>
                  <a:pt x="1090474" y="394209"/>
                  <a:pt x="1147264" y="443951"/>
                  <a:pt x="1217317" y="443951"/>
                </a:cubicBezTo>
                <a:cubicBezTo>
                  <a:pt x="1245962" y="443951"/>
                  <a:pt x="1280732" y="429800"/>
                  <a:pt x="1304349" y="404889"/>
                </a:cubicBezTo>
                <a:lnTo>
                  <a:pt x="1304982" y="405720"/>
                </a:lnTo>
                <a:cubicBezTo>
                  <a:pt x="1282838" y="446784"/>
                  <a:pt x="1241907" y="472139"/>
                  <a:pt x="1189129" y="472139"/>
                </a:cubicBezTo>
                <a:cubicBezTo>
                  <a:pt x="1119507" y="472139"/>
                  <a:pt x="1062992" y="421734"/>
                  <a:pt x="1062303" y="352344"/>
                </a:cubicBezTo>
                <a:lnTo>
                  <a:pt x="1062286" y="352344"/>
                </a:lnTo>
                <a:lnTo>
                  <a:pt x="1062286" y="3"/>
                </a:lnTo>
                <a:lnTo>
                  <a:pt x="1034098" y="3"/>
                </a:lnTo>
                <a:lnTo>
                  <a:pt x="1034098" y="352341"/>
                </a:lnTo>
                <a:lnTo>
                  <a:pt x="1034113" y="352341"/>
                </a:lnTo>
                <a:cubicBezTo>
                  <a:pt x="1034703" y="437411"/>
                  <a:pt x="1103877" y="500322"/>
                  <a:pt x="1189132" y="500322"/>
                </a:cubicBezTo>
                <a:close/>
                <a:moveTo>
                  <a:pt x="562774" y="366435"/>
                </a:moveTo>
                <a:lnTo>
                  <a:pt x="491494" y="535557"/>
                </a:lnTo>
                <a:lnTo>
                  <a:pt x="519684" y="535554"/>
                </a:lnTo>
                <a:lnTo>
                  <a:pt x="519682" y="535557"/>
                </a:lnTo>
                <a:lnTo>
                  <a:pt x="519684" y="535557"/>
                </a:lnTo>
                <a:lnTo>
                  <a:pt x="555322" y="450996"/>
                </a:lnTo>
                <a:lnTo>
                  <a:pt x="794138" y="450996"/>
                </a:lnTo>
                <a:lnTo>
                  <a:pt x="829744" y="535557"/>
                </a:lnTo>
                <a:lnTo>
                  <a:pt x="857932" y="535557"/>
                </a:lnTo>
                <a:lnTo>
                  <a:pt x="810457" y="422808"/>
                </a:lnTo>
                <a:lnTo>
                  <a:pt x="567200" y="422808"/>
                </a:lnTo>
                <a:lnTo>
                  <a:pt x="579078" y="394620"/>
                </a:lnTo>
                <a:lnTo>
                  <a:pt x="826776" y="394620"/>
                </a:lnTo>
                <a:lnTo>
                  <a:pt x="886120" y="535557"/>
                </a:lnTo>
                <a:lnTo>
                  <a:pt x="914308" y="535557"/>
                </a:lnTo>
                <a:lnTo>
                  <a:pt x="843097" y="366435"/>
                </a:lnTo>
                <a:lnTo>
                  <a:pt x="562774" y="366435"/>
                </a:lnTo>
                <a:close/>
                <a:moveTo>
                  <a:pt x="604248" y="0"/>
                </a:moveTo>
                <a:lnTo>
                  <a:pt x="397091" y="491374"/>
                </a:lnTo>
                <a:lnTo>
                  <a:pt x="415032" y="515732"/>
                </a:lnTo>
                <a:lnTo>
                  <a:pt x="632437" y="0"/>
                </a:lnTo>
                <a:lnTo>
                  <a:pt x="604248" y="0"/>
                </a:lnTo>
                <a:close/>
                <a:moveTo>
                  <a:pt x="716998" y="3"/>
                </a:moveTo>
                <a:lnTo>
                  <a:pt x="934130" y="515735"/>
                </a:lnTo>
                <a:lnTo>
                  <a:pt x="952028" y="491377"/>
                </a:lnTo>
                <a:lnTo>
                  <a:pt x="745186" y="3"/>
                </a:lnTo>
                <a:lnTo>
                  <a:pt x="716998" y="3"/>
                </a:lnTo>
                <a:close/>
                <a:moveTo>
                  <a:pt x="546409" y="338247"/>
                </a:moveTo>
                <a:lnTo>
                  <a:pt x="463042" y="535557"/>
                </a:lnTo>
                <a:lnTo>
                  <a:pt x="434854" y="535557"/>
                </a:lnTo>
                <a:lnTo>
                  <a:pt x="646528" y="33467"/>
                </a:lnTo>
                <a:lnTo>
                  <a:pt x="762988" y="310059"/>
                </a:lnTo>
                <a:lnTo>
                  <a:pt x="791176" y="310059"/>
                </a:lnTo>
                <a:lnTo>
                  <a:pt x="660624" y="3"/>
                </a:lnTo>
                <a:lnTo>
                  <a:pt x="688812" y="3"/>
                </a:lnTo>
                <a:lnTo>
                  <a:pt x="831231" y="338247"/>
                </a:lnTo>
                <a:lnTo>
                  <a:pt x="546409" y="338247"/>
                </a:lnTo>
                <a:close/>
                <a:moveTo>
                  <a:pt x="674788" y="167531"/>
                </a:moveTo>
                <a:lnTo>
                  <a:pt x="614721" y="310062"/>
                </a:lnTo>
                <a:lnTo>
                  <a:pt x="734800" y="310062"/>
                </a:lnTo>
                <a:lnTo>
                  <a:pt x="674788" y="167531"/>
                </a:lnTo>
                <a:close/>
                <a:moveTo>
                  <a:pt x="558275" y="310062"/>
                </a:moveTo>
                <a:lnTo>
                  <a:pt x="586535" y="310062"/>
                </a:lnTo>
                <a:lnTo>
                  <a:pt x="660703" y="134072"/>
                </a:lnTo>
                <a:lnTo>
                  <a:pt x="646588" y="100553"/>
                </a:lnTo>
                <a:lnTo>
                  <a:pt x="558275" y="310062"/>
                </a:lnTo>
                <a:close/>
              </a:path>
            </a:pathLst>
          </a:custGeom>
          <a:solidFill>
            <a:srgbClr val="041E42"/>
          </a:solidFill>
          <a:ln w="2892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A67BB0E1-5E7F-46E5-9D87-74249FA80151}"/>
              </a:ext>
            </a:extLst>
          </p:cNvPr>
          <p:cNvGrpSpPr/>
          <p:nvPr userDrawn="1"/>
        </p:nvGrpSpPr>
        <p:grpSpPr>
          <a:xfrm>
            <a:off x="-390474" y="160153"/>
            <a:ext cx="333332" cy="136812"/>
            <a:chOff x="-133350" y="2711163"/>
            <a:chExt cx="333375" cy="136812"/>
          </a:xfrm>
        </p:grpSpPr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735EC3F0-D52F-43D8-9D20-FC4F70B192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D73E6E84-A759-4118-9971-2B614D3FE504}"/>
                </a:ext>
              </a:extLst>
            </p:cNvPr>
            <p:cNvSpPr txBox="1"/>
            <p:nvPr userDrawn="1"/>
          </p:nvSpPr>
          <p:spPr>
            <a:xfrm>
              <a:off x="-96506" y="2711163"/>
              <a:ext cx="259686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F1FCC803-A93B-423F-B835-B52876B2721B}"/>
              </a:ext>
            </a:extLst>
          </p:cNvPr>
          <p:cNvGrpSpPr/>
          <p:nvPr userDrawn="1"/>
        </p:nvGrpSpPr>
        <p:grpSpPr>
          <a:xfrm>
            <a:off x="-390474" y="1131703"/>
            <a:ext cx="333332" cy="136812"/>
            <a:chOff x="-133350" y="2711163"/>
            <a:chExt cx="333375" cy="136812"/>
          </a:xfrm>
        </p:grpSpPr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94D29247-DB20-40F1-888F-155F9E5ABC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5E32A3F3-E989-43F3-A16F-94173C632533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44D22F83-A0F5-4FE2-9D6C-012542F7E2B8}"/>
              </a:ext>
            </a:extLst>
          </p:cNvPr>
          <p:cNvGrpSpPr/>
          <p:nvPr userDrawn="1"/>
        </p:nvGrpSpPr>
        <p:grpSpPr>
          <a:xfrm>
            <a:off x="-390474" y="1491963"/>
            <a:ext cx="333332" cy="136812"/>
            <a:chOff x="-133350" y="2711163"/>
            <a:chExt cx="333375" cy="136812"/>
          </a:xfrm>
        </p:grpSpPr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BA2BC1BF-6FE4-4475-BE69-6D37CBD516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88D7DDBE-C865-4F05-B6F5-3E2BBB15FDA7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5BF365C6-4DF1-469F-A081-5BB981472333}"/>
              </a:ext>
            </a:extLst>
          </p:cNvPr>
          <p:cNvGrpSpPr/>
          <p:nvPr userDrawn="1"/>
        </p:nvGrpSpPr>
        <p:grpSpPr>
          <a:xfrm>
            <a:off x="-390474" y="3292188"/>
            <a:ext cx="333332" cy="136812"/>
            <a:chOff x="-133350" y="2711163"/>
            <a:chExt cx="333375" cy="136812"/>
          </a:xfrm>
        </p:grpSpPr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9CA1C573-E95F-4CC5-A4BE-0E74960DBC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02A35681-195F-407A-BB6C-7E3B4E241132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BF6DC0B3-1B79-4824-B73B-DC9B7AA77A08}"/>
              </a:ext>
            </a:extLst>
          </p:cNvPr>
          <p:cNvGrpSpPr/>
          <p:nvPr userDrawn="1"/>
        </p:nvGrpSpPr>
        <p:grpSpPr>
          <a:xfrm>
            <a:off x="-390474" y="6063963"/>
            <a:ext cx="333332" cy="136812"/>
            <a:chOff x="-133350" y="2711163"/>
            <a:chExt cx="333375" cy="136812"/>
          </a:xfrm>
        </p:grpSpPr>
        <p:cxnSp>
          <p:nvCxnSpPr>
            <p:cNvPr id="70" name="Gerader Verbinder 69">
              <a:extLst>
                <a:ext uri="{FF2B5EF4-FFF2-40B4-BE49-F238E27FC236}">
                  <a16:creationId xmlns:a16="http://schemas.microsoft.com/office/drawing/2014/main" id="{439D9EA3-D6F8-4D8A-8C91-B7BCDD4883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EF8776E0-353D-4DBE-918C-2BE4D9ED22C0}"/>
                </a:ext>
              </a:extLst>
            </p:cNvPr>
            <p:cNvSpPr txBox="1"/>
            <p:nvPr userDrawn="1"/>
          </p:nvSpPr>
          <p:spPr>
            <a:xfrm>
              <a:off x="-96504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EB1A981A-C15F-48BC-856D-45BFDE402164}"/>
              </a:ext>
            </a:extLst>
          </p:cNvPr>
          <p:cNvGrpSpPr/>
          <p:nvPr userDrawn="1"/>
        </p:nvGrpSpPr>
        <p:grpSpPr>
          <a:xfrm>
            <a:off x="-390474" y="6495763"/>
            <a:ext cx="333332" cy="136812"/>
            <a:chOff x="-133350" y="2711163"/>
            <a:chExt cx="333375" cy="136812"/>
          </a:xfrm>
        </p:grpSpPr>
        <p:cxnSp>
          <p:nvCxnSpPr>
            <p:cNvPr id="73" name="Gerader Verbinder 72">
              <a:extLst>
                <a:ext uri="{FF2B5EF4-FFF2-40B4-BE49-F238E27FC236}">
                  <a16:creationId xmlns:a16="http://schemas.microsoft.com/office/drawing/2014/main" id="{CA1B7D91-52B4-4C4E-9872-DAE627C5BD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DD5301F3-CDC0-4F62-A7F3-64DF1FAFB6C3}"/>
                </a:ext>
              </a:extLst>
            </p:cNvPr>
            <p:cNvSpPr txBox="1"/>
            <p:nvPr userDrawn="1"/>
          </p:nvSpPr>
          <p:spPr>
            <a:xfrm>
              <a:off x="-96503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C5363AC9-A7FE-4ED9-A4AE-BF1F41479440}"/>
              </a:ext>
            </a:extLst>
          </p:cNvPr>
          <p:cNvGrpSpPr/>
          <p:nvPr userDrawn="1"/>
        </p:nvGrpSpPr>
        <p:grpSpPr>
          <a:xfrm rot="16200000">
            <a:off x="281585" y="-299127"/>
            <a:ext cx="333375" cy="136790"/>
            <a:chOff x="-133350" y="2711167"/>
            <a:chExt cx="333375" cy="136808"/>
          </a:xfrm>
        </p:grpSpPr>
        <p:cxnSp>
          <p:nvCxnSpPr>
            <p:cNvPr id="76" name="Gerader Verbinder 75">
              <a:extLst>
                <a:ext uri="{FF2B5EF4-FFF2-40B4-BE49-F238E27FC236}">
                  <a16:creationId xmlns:a16="http://schemas.microsoft.com/office/drawing/2014/main" id="{A5C058E5-1B77-4F37-8A90-6C2DB0C9F0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feld 76">
              <a:extLst>
                <a:ext uri="{FF2B5EF4-FFF2-40B4-BE49-F238E27FC236}">
                  <a16:creationId xmlns:a16="http://schemas.microsoft.com/office/drawing/2014/main" id="{3F3FD432-7B0C-441D-887D-260F088129D6}"/>
                </a:ext>
              </a:extLst>
            </p:cNvPr>
            <p:cNvSpPr txBox="1"/>
            <p:nvPr userDrawn="1"/>
          </p:nvSpPr>
          <p:spPr>
            <a:xfrm>
              <a:off x="-96507" y="2711167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11D3348D-CD05-48E5-89ED-528A62DA8118}"/>
              </a:ext>
            </a:extLst>
          </p:cNvPr>
          <p:cNvGrpSpPr/>
          <p:nvPr userDrawn="1"/>
        </p:nvGrpSpPr>
        <p:grpSpPr>
          <a:xfrm rot="16200000">
            <a:off x="5752193" y="-299127"/>
            <a:ext cx="333375" cy="136786"/>
            <a:chOff x="-133350" y="2711171"/>
            <a:chExt cx="333375" cy="136804"/>
          </a:xfrm>
        </p:grpSpPr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8C904B9B-CFB8-4878-BE89-64B7783A68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C15810B6-1DFF-43DE-849F-E24988A1AC21}"/>
                </a:ext>
              </a:extLst>
            </p:cNvPr>
            <p:cNvSpPr txBox="1"/>
            <p:nvPr userDrawn="1"/>
          </p:nvSpPr>
          <p:spPr>
            <a:xfrm>
              <a:off x="-96504" y="271117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CFDE3FDD-B76C-49E7-81B4-7302EAE01430}"/>
              </a:ext>
            </a:extLst>
          </p:cNvPr>
          <p:cNvGrpSpPr/>
          <p:nvPr userDrawn="1"/>
        </p:nvGrpSpPr>
        <p:grpSpPr>
          <a:xfrm>
            <a:off x="6203142" y="-397424"/>
            <a:ext cx="124890" cy="333375"/>
            <a:chOff x="6416680" y="-397424"/>
            <a:chExt cx="124906" cy="333375"/>
          </a:xfrm>
        </p:grpSpPr>
        <p:cxnSp>
          <p:nvCxnSpPr>
            <p:cNvPr id="82" name="Gerader Verbinder 81">
              <a:extLst>
                <a:ext uri="{FF2B5EF4-FFF2-40B4-BE49-F238E27FC236}">
                  <a16:creationId xmlns:a16="http://schemas.microsoft.com/office/drawing/2014/main" id="{CC2966EC-F4C0-41FC-88ED-2E5F725EA0B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92230FDE-430C-429C-A396-DFCEF2CE147E}"/>
                </a:ext>
              </a:extLst>
            </p:cNvPr>
            <p:cNvSpPr txBox="1"/>
            <p:nvPr userDrawn="1"/>
          </p:nvSpPr>
          <p:spPr>
            <a:xfrm rot="16200000">
              <a:off x="6349289" y="-29319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53056242-C21F-4347-8E6E-305C959935E8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8520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A954A2AB-7A1B-4F20-8556-0C283B584BE2}"/>
              </a:ext>
            </a:extLst>
          </p:cNvPr>
          <p:cNvGrpSpPr/>
          <p:nvPr userDrawn="1"/>
        </p:nvGrpSpPr>
        <p:grpSpPr>
          <a:xfrm rot="16200000">
            <a:off x="11445814" y="-299130"/>
            <a:ext cx="333375" cy="136782"/>
            <a:chOff x="-133350" y="2711175"/>
            <a:chExt cx="333375" cy="136800"/>
          </a:xfrm>
        </p:grpSpPr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id="{C31D32E9-A207-4C49-AAE0-5A541EE5B56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feld 86">
              <a:extLst>
                <a:ext uri="{FF2B5EF4-FFF2-40B4-BE49-F238E27FC236}">
                  <a16:creationId xmlns:a16="http://schemas.microsoft.com/office/drawing/2014/main" id="{0027A521-04C3-4807-A55B-38087BBBA705}"/>
                </a:ext>
              </a:extLst>
            </p:cNvPr>
            <p:cNvSpPr txBox="1"/>
            <p:nvPr userDrawn="1"/>
          </p:nvSpPr>
          <p:spPr>
            <a:xfrm>
              <a:off x="-96501" y="2711175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783E8CD-C809-2641-A3A6-8CE6E0948923}"/>
              </a:ext>
            </a:extLst>
          </p:cNvPr>
          <p:cNvGrpSpPr/>
          <p:nvPr userDrawn="1"/>
        </p:nvGrpSpPr>
        <p:grpSpPr>
          <a:xfrm>
            <a:off x="516667" y="291440"/>
            <a:ext cx="2589346" cy="327845"/>
            <a:chOff x="516734" y="291440"/>
            <a:chExt cx="2589683" cy="327845"/>
          </a:xfrm>
        </p:grpSpPr>
        <p:sp>
          <p:nvSpPr>
            <p:cNvPr id="91" name="Freihandform: Form 112">
              <a:extLst>
                <a:ext uri="{FF2B5EF4-FFF2-40B4-BE49-F238E27FC236}">
                  <a16:creationId xmlns:a16="http://schemas.microsoft.com/office/drawing/2014/main" id="{28D554CA-512F-844E-A9A9-14D41B987267}"/>
                </a:ext>
              </a:extLst>
            </p:cNvPr>
            <p:cNvSpPr/>
            <p:nvPr/>
          </p:nvSpPr>
          <p:spPr>
            <a:xfrm>
              <a:off x="516734" y="298183"/>
              <a:ext cx="78348" cy="124587"/>
            </a:xfrm>
            <a:custGeom>
              <a:avLst/>
              <a:gdLst>
                <a:gd name="connsiteX0" fmla="*/ 232410 w 232409"/>
                <a:gd name="connsiteY0" fmla="*/ 60960 h 369569"/>
                <a:gd name="connsiteX1" fmla="*/ 65723 w 232409"/>
                <a:gd name="connsiteY1" fmla="*/ 60960 h 369569"/>
                <a:gd name="connsiteX2" fmla="*/ 65723 w 232409"/>
                <a:gd name="connsiteY2" fmla="*/ 152400 h 369569"/>
                <a:gd name="connsiteX3" fmla="*/ 189547 w 232409"/>
                <a:gd name="connsiteY3" fmla="*/ 152400 h 369569"/>
                <a:gd name="connsiteX4" fmla="*/ 189547 w 232409"/>
                <a:gd name="connsiteY4" fmla="*/ 212408 h 369569"/>
                <a:gd name="connsiteX5" fmla="*/ 65723 w 232409"/>
                <a:gd name="connsiteY5" fmla="*/ 212408 h 369569"/>
                <a:gd name="connsiteX6" fmla="*/ 65723 w 232409"/>
                <a:gd name="connsiteY6" fmla="*/ 369570 h 369569"/>
                <a:gd name="connsiteX7" fmla="*/ 0 w 232409"/>
                <a:gd name="connsiteY7" fmla="*/ 369570 h 369569"/>
                <a:gd name="connsiteX8" fmla="*/ 0 w 232409"/>
                <a:gd name="connsiteY8" fmla="*/ 0 h 369569"/>
                <a:gd name="connsiteX9" fmla="*/ 231458 w 232409"/>
                <a:gd name="connsiteY9" fmla="*/ 0 h 369569"/>
                <a:gd name="connsiteX10" fmla="*/ 231458 w 232409"/>
                <a:gd name="connsiteY10" fmla="*/ 60960 h 36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2409" h="369569">
                  <a:moveTo>
                    <a:pt x="232410" y="60960"/>
                  </a:moveTo>
                  <a:lnTo>
                    <a:pt x="65723" y="60960"/>
                  </a:lnTo>
                  <a:lnTo>
                    <a:pt x="65723" y="152400"/>
                  </a:lnTo>
                  <a:lnTo>
                    <a:pt x="189547" y="152400"/>
                  </a:lnTo>
                  <a:lnTo>
                    <a:pt x="189547" y="212408"/>
                  </a:lnTo>
                  <a:lnTo>
                    <a:pt x="65723" y="212408"/>
                  </a:lnTo>
                  <a:lnTo>
                    <a:pt x="65723" y="369570"/>
                  </a:lnTo>
                  <a:lnTo>
                    <a:pt x="0" y="369570"/>
                  </a:lnTo>
                  <a:lnTo>
                    <a:pt x="0" y="0"/>
                  </a:lnTo>
                  <a:lnTo>
                    <a:pt x="231458" y="0"/>
                  </a:lnTo>
                  <a:lnTo>
                    <a:pt x="231458" y="60960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 dirty="0">
                <a:solidFill>
                  <a:srgbClr val="041E42"/>
                </a:solidFill>
              </a:endParaRPr>
            </a:p>
          </p:txBody>
        </p:sp>
        <p:sp>
          <p:nvSpPr>
            <p:cNvPr id="92" name="Freihandform: Form 113">
              <a:extLst>
                <a:ext uri="{FF2B5EF4-FFF2-40B4-BE49-F238E27FC236}">
                  <a16:creationId xmlns:a16="http://schemas.microsoft.com/office/drawing/2014/main" id="{B41EE8A3-E8F9-1A47-9EEF-DA76C5395197}"/>
                </a:ext>
              </a:extLst>
            </p:cNvPr>
            <p:cNvSpPr/>
            <p:nvPr/>
          </p:nvSpPr>
          <p:spPr>
            <a:xfrm>
              <a:off x="607285" y="330533"/>
              <a:ext cx="53945" cy="91916"/>
            </a:xfrm>
            <a:custGeom>
              <a:avLst/>
              <a:gdLst>
                <a:gd name="connsiteX0" fmla="*/ 160020 w 160020"/>
                <a:gd name="connsiteY0" fmla="*/ 5005 h 272657"/>
                <a:gd name="connsiteX1" fmla="*/ 150495 w 160020"/>
                <a:gd name="connsiteY1" fmla="*/ 68823 h 272657"/>
                <a:gd name="connsiteX2" fmla="*/ 116205 w 160020"/>
                <a:gd name="connsiteY2" fmla="*/ 60250 h 272657"/>
                <a:gd name="connsiteX3" fmla="*/ 61913 w 160020"/>
                <a:gd name="connsiteY3" fmla="*/ 135498 h 272657"/>
                <a:gd name="connsiteX4" fmla="*/ 61913 w 160020"/>
                <a:gd name="connsiteY4" fmla="*/ 272658 h 272657"/>
                <a:gd name="connsiteX5" fmla="*/ 0 w 160020"/>
                <a:gd name="connsiteY5" fmla="*/ 272658 h 272657"/>
                <a:gd name="connsiteX6" fmla="*/ 0 w 160020"/>
                <a:gd name="connsiteY6" fmla="*/ 5958 h 272657"/>
                <a:gd name="connsiteX7" fmla="*/ 60960 w 160020"/>
                <a:gd name="connsiteY7" fmla="*/ 5958 h 272657"/>
                <a:gd name="connsiteX8" fmla="*/ 60960 w 160020"/>
                <a:gd name="connsiteY8" fmla="*/ 40248 h 272657"/>
                <a:gd name="connsiteX9" fmla="*/ 61913 w 160020"/>
                <a:gd name="connsiteY9" fmla="*/ 40248 h 272657"/>
                <a:gd name="connsiteX10" fmla="*/ 131445 w 160020"/>
                <a:gd name="connsiteY10" fmla="*/ 243 h 272657"/>
                <a:gd name="connsiteX11" fmla="*/ 160020 w 160020"/>
                <a:gd name="connsiteY11" fmla="*/ 5005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020" h="272657">
                  <a:moveTo>
                    <a:pt x="160020" y="5005"/>
                  </a:moveTo>
                  <a:lnTo>
                    <a:pt x="150495" y="68823"/>
                  </a:lnTo>
                  <a:cubicBezTo>
                    <a:pt x="140970" y="64060"/>
                    <a:pt x="129540" y="60250"/>
                    <a:pt x="116205" y="60250"/>
                  </a:cubicBezTo>
                  <a:cubicBezTo>
                    <a:pt x="73342" y="60250"/>
                    <a:pt x="61913" y="94540"/>
                    <a:pt x="61913" y="135498"/>
                  </a:cubicBezTo>
                  <a:lnTo>
                    <a:pt x="61913" y="272658"/>
                  </a:lnTo>
                  <a:lnTo>
                    <a:pt x="0" y="272658"/>
                  </a:lnTo>
                  <a:lnTo>
                    <a:pt x="0" y="5958"/>
                  </a:lnTo>
                  <a:lnTo>
                    <a:pt x="60960" y="5958"/>
                  </a:lnTo>
                  <a:lnTo>
                    <a:pt x="60960" y="40248"/>
                  </a:lnTo>
                  <a:lnTo>
                    <a:pt x="61913" y="40248"/>
                  </a:lnTo>
                  <a:cubicBezTo>
                    <a:pt x="76200" y="15483"/>
                    <a:pt x="100965" y="243"/>
                    <a:pt x="131445" y="243"/>
                  </a:cubicBezTo>
                  <a:cubicBezTo>
                    <a:pt x="140017" y="-710"/>
                    <a:pt x="150495" y="1195"/>
                    <a:pt x="160020" y="5005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93" name="Freihandform: Form 114">
              <a:extLst>
                <a:ext uri="{FF2B5EF4-FFF2-40B4-BE49-F238E27FC236}">
                  <a16:creationId xmlns:a16="http://schemas.microsoft.com/office/drawing/2014/main" id="{8F5B255C-AC21-D84E-95F3-7C81C076F96E}"/>
                </a:ext>
              </a:extLst>
            </p:cNvPr>
            <p:cNvSpPr/>
            <p:nvPr/>
          </p:nvSpPr>
          <p:spPr>
            <a:xfrm>
              <a:off x="676322" y="292725"/>
              <a:ext cx="26651" cy="129725"/>
            </a:xfrm>
            <a:custGeom>
              <a:avLst/>
              <a:gdLst>
                <a:gd name="connsiteX0" fmla="*/ 79058 w 79057"/>
                <a:gd name="connsiteY0" fmla="*/ 38100 h 384810"/>
                <a:gd name="connsiteX1" fmla="*/ 39052 w 79057"/>
                <a:gd name="connsiteY1" fmla="*/ 76200 h 384810"/>
                <a:gd name="connsiteX2" fmla="*/ 0 w 79057"/>
                <a:gd name="connsiteY2" fmla="*/ 38100 h 384810"/>
                <a:gd name="connsiteX3" fmla="*/ 39052 w 79057"/>
                <a:gd name="connsiteY3" fmla="*/ 0 h 384810"/>
                <a:gd name="connsiteX4" fmla="*/ 79058 w 79057"/>
                <a:gd name="connsiteY4" fmla="*/ 38100 h 384810"/>
                <a:gd name="connsiteX5" fmla="*/ 70485 w 79057"/>
                <a:gd name="connsiteY5" fmla="*/ 384810 h 384810"/>
                <a:gd name="connsiteX6" fmla="*/ 8573 w 79057"/>
                <a:gd name="connsiteY6" fmla="*/ 384810 h 384810"/>
                <a:gd name="connsiteX7" fmla="*/ 8573 w 79057"/>
                <a:gd name="connsiteY7" fmla="*/ 118110 h 384810"/>
                <a:gd name="connsiteX8" fmla="*/ 70485 w 79057"/>
                <a:gd name="connsiteY8" fmla="*/ 118110 h 384810"/>
                <a:gd name="connsiteX9" fmla="*/ 70485 w 79057"/>
                <a:gd name="connsiteY9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10">
                  <a:moveTo>
                    <a:pt x="79058" y="38100"/>
                  </a:moveTo>
                  <a:cubicBezTo>
                    <a:pt x="79058" y="60007"/>
                    <a:pt x="60960" y="76200"/>
                    <a:pt x="39052" y="76200"/>
                  </a:cubicBezTo>
                  <a:cubicBezTo>
                    <a:pt x="17145" y="76200"/>
                    <a:pt x="0" y="60007"/>
                    <a:pt x="0" y="38100"/>
                  </a:cubicBezTo>
                  <a:cubicBezTo>
                    <a:pt x="0" y="16193"/>
                    <a:pt x="18098" y="0"/>
                    <a:pt x="39052" y="0"/>
                  </a:cubicBezTo>
                  <a:cubicBezTo>
                    <a:pt x="60960" y="0"/>
                    <a:pt x="79058" y="16193"/>
                    <a:pt x="79058" y="38100"/>
                  </a:cubicBezTo>
                  <a:close/>
                  <a:moveTo>
                    <a:pt x="70485" y="384810"/>
                  </a:moveTo>
                  <a:lnTo>
                    <a:pt x="8573" y="384810"/>
                  </a:lnTo>
                  <a:lnTo>
                    <a:pt x="8573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94" name="Freihandform: Form 115">
              <a:extLst>
                <a:ext uri="{FF2B5EF4-FFF2-40B4-BE49-F238E27FC236}">
                  <a16:creationId xmlns:a16="http://schemas.microsoft.com/office/drawing/2014/main" id="{72B59121-E60C-B845-B008-5C94C996C17E}"/>
                </a:ext>
              </a:extLst>
            </p:cNvPr>
            <p:cNvSpPr/>
            <p:nvPr/>
          </p:nvSpPr>
          <p:spPr>
            <a:xfrm>
              <a:off x="722239" y="330614"/>
              <a:ext cx="81881" cy="94082"/>
            </a:xfrm>
            <a:custGeom>
              <a:avLst/>
              <a:gdLst>
                <a:gd name="connsiteX0" fmla="*/ 132397 w 242887"/>
                <a:gd name="connsiteY0" fmla="*/ 279083 h 279082"/>
                <a:gd name="connsiteX1" fmla="*/ 0 w 242887"/>
                <a:gd name="connsiteY1" fmla="*/ 139065 h 279082"/>
                <a:gd name="connsiteX2" fmla="*/ 124777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7 w 242887"/>
                <a:gd name="connsiteY6" fmla="*/ 225743 h 279082"/>
                <a:gd name="connsiteX7" fmla="*/ 198120 w 242887"/>
                <a:gd name="connsiteY7" fmla="*/ 194310 h 279082"/>
                <a:gd name="connsiteX8" fmla="*/ 237172 w 242887"/>
                <a:gd name="connsiteY8" fmla="*/ 235268 h 279082"/>
                <a:gd name="connsiteX9" fmla="*/ 132397 w 242887"/>
                <a:gd name="connsiteY9" fmla="*/ 279083 h 279082"/>
                <a:gd name="connsiteX10" fmla="*/ 61913 w 242887"/>
                <a:gd name="connsiteY10" fmla="*/ 115253 h 279082"/>
                <a:gd name="connsiteX11" fmla="*/ 182880 w 242887"/>
                <a:gd name="connsiteY11" fmla="*/ 115253 h 279082"/>
                <a:gd name="connsiteX12" fmla="*/ 123825 w 242887"/>
                <a:gd name="connsiteY12" fmla="*/ 50482 h 279082"/>
                <a:gd name="connsiteX13" fmla="*/ 61913 w 242887"/>
                <a:gd name="connsiteY13" fmla="*/ 11525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7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2" y="0"/>
                    <a:pt x="124777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8"/>
                    <a:pt x="241935" y="153353"/>
                    <a:pt x="241935" y="160972"/>
                  </a:cubicBezTo>
                  <a:lnTo>
                    <a:pt x="62865" y="160972"/>
                  </a:lnTo>
                  <a:cubicBezTo>
                    <a:pt x="69532" y="201930"/>
                    <a:pt x="94297" y="225743"/>
                    <a:pt x="132397" y="225743"/>
                  </a:cubicBezTo>
                  <a:cubicBezTo>
                    <a:pt x="157163" y="225743"/>
                    <a:pt x="177165" y="216218"/>
                    <a:pt x="198120" y="194310"/>
                  </a:cubicBezTo>
                  <a:lnTo>
                    <a:pt x="237172" y="235268"/>
                  </a:lnTo>
                  <a:cubicBezTo>
                    <a:pt x="206692" y="264795"/>
                    <a:pt x="172402" y="279083"/>
                    <a:pt x="132397" y="279083"/>
                  </a:cubicBezTo>
                  <a:close/>
                  <a:moveTo>
                    <a:pt x="61913" y="115253"/>
                  </a:moveTo>
                  <a:lnTo>
                    <a:pt x="182880" y="115253"/>
                  </a:lnTo>
                  <a:cubicBezTo>
                    <a:pt x="180022" y="74295"/>
                    <a:pt x="159067" y="50482"/>
                    <a:pt x="123825" y="50482"/>
                  </a:cubicBezTo>
                  <a:cubicBezTo>
                    <a:pt x="89535" y="50482"/>
                    <a:pt x="67627" y="74295"/>
                    <a:pt x="61913" y="115253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95" name="Freihandform: Form 116">
              <a:extLst>
                <a:ext uri="{FF2B5EF4-FFF2-40B4-BE49-F238E27FC236}">
                  <a16:creationId xmlns:a16="http://schemas.microsoft.com/office/drawing/2014/main" id="{E620BA01-1986-2A40-AFD1-179276373FEB}"/>
                </a:ext>
              </a:extLst>
            </p:cNvPr>
            <p:cNvSpPr/>
            <p:nvPr/>
          </p:nvSpPr>
          <p:spPr>
            <a:xfrm>
              <a:off x="822744" y="291440"/>
              <a:ext cx="83807" cy="133578"/>
            </a:xfrm>
            <a:custGeom>
              <a:avLst/>
              <a:gdLst>
                <a:gd name="connsiteX0" fmla="*/ 0 w 248602"/>
                <a:gd name="connsiteY0" fmla="*/ 255270 h 396239"/>
                <a:gd name="connsiteX1" fmla="*/ 108585 w 248602"/>
                <a:gd name="connsiteY1" fmla="*/ 116205 h 396239"/>
                <a:gd name="connsiteX2" fmla="*/ 185738 w 248602"/>
                <a:gd name="connsiteY2" fmla="*/ 152400 h 396239"/>
                <a:gd name="connsiteX3" fmla="*/ 186690 w 248602"/>
                <a:gd name="connsiteY3" fmla="*/ 152400 h 396239"/>
                <a:gd name="connsiteX4" fmla="*/ 186690 w 248602"/>
                <a:gd name="connsiteY4" fmla="*/ 15240 h 396239"/>
                <a:gd name="connsiteX5" fmla="*/ 248602 w 248602"/>
                <a:gd name="connsiteY5" fmla="*/ 0 h 396239"/>
                <a:gd name="connsiteX6" fmla="*/ 248602 w 248602"/>
                <a:gd name="connsiteY6" fmla="*/ 389573 h 396239"/>
                <a:gd name="connsiteX7" fmla="*/ 187642 w 248602"/>
                <a:gd name="connsiteY7" fmla="*/ 389573 h 396239"/>
                <a:gd name="connsiteX8" fmla="*/ 187642 w 248602"/>
                <a:gd name="connsiteY8" fmla="*/ 358140 h 396239"/>
                <a:gd name="connsiteX9" fmla="*/ 186690 w 248602"/>
                <a:gd name="connsiteY9" fmla="*/ 358140 h 396239"/>
                <a:gd name="connsiteX10" fmla="*/ 106680 w 248602"/>
                <a:gd name="connsiteY10" fmla="*/ 396240 h 396239"/>
                <a:gd name="connsiteX11" fmla="*/ 0 w 248602"/>
                <a:gd name="connsiteY11" fmla="*/ 255270 h 396239"/>
                <a:gd name="connsiteX12" fmla="*/ 60960 w 248602"/>
                <a:gd name="connsiteY12" fmla="*/ 255270 h 396239"/>
                <a:gd name="connsiteX13" fmla="*/ 122872 w 248602"/>
                <a:gd name="connsiteY13" fmla="*/ 340995 h 396239"/>
                <a:gd name="connsiteX14" fmla="*/ 186690 w 248602"/>
                <a:gd name="connsiteY14" fmla="*/ 305753 h 396239"/>
                <a:gd name="connsiteX15" fmla="*/ 186690 w 248602"/>
                <a:gd name="connsiteY15" fmla="*/ 207645 h 396239"/>
                <a:gd name="connsiteX16" fmla="*/ 122872 w 248602"/>
                <a:gd name="connsiteY16" fmla="*/ 172402 h 396239"/>
                <a:gd name="connsiteX17" fmla="*/ 60960 w 248602"/>
                <a:gd name="connsiteY17" fmla="*/ 255270 h 39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602" h="396239">
                  <a:moveTo>
                    <a:pt x="0" y="255270"/>
                  </a:moveTo>
                  <a:cubicBezTo>
                    <a:pt x="0" y="169545"/>
                    <a:pt x="43815" y="116205"/>
                    <a:pt x="108585" y="116205"/>
                  </a:cubicBezTo>
                  <a:cubicBezTo>
                    <a:pt x="141922" y="116205"/>
                    <a:pt x="168592" y="130493"/>
                    <a:pt x="185738" y="152400"/>
                  </a:cubicBezTo>
                  <a:lnTo>
                    <a:pt x="186690" y="152400"/>
                  </a:lnTo>
                  <a:lnTo>
                    <a:pt x="186690" y="15240"/>
                  </a:lnTo>
                  <a:lnTo>
                    <a:pt x="248602" y="0"/>
                  </a:lnTo>
                  <a:lnTo>
                    <a:pt x="248602" y="389573"/>
                  </a:lnTo>
                  <a:lnTo>
                    <a:pt x="187642" y="389573"/>
                  </a:lnTo>
                  <a:lnTo>
                    <a:pt x="187642" y="358140"/>
                  </a:lnTo>
                  <a:lnTo>
                    <a:pt x="186690" y="358140"/>
                  </a:lnTo>
                  <a:cubicBezTo>
                    <a:pt x="167640" y="381953"/>
                    <a:pt x="140017" y="396240"/>
                    <a:pt x="106680" y="396240"/>
                  </a:cubicBezTo>
                  <a:cubicBezTo>
                    <a:pt x="43815" y="395288"/>
                    <a:pt x="0" y="340995"/>
                    <a:pt x="0" y="255270"/>
                  </a:cubicBezTo>
                  <a:close/>
                  <a:moveTo>
                    <a:pt x="60960" y="255270"/>
                  </a:moveTo>
                  <a:cubicBezTo>
                    <a:pt x="60960" y="309563"/>
                    <a:pt x="83820" y="340995"/>
                    <a:pt x="122872" y="340995"/>
                  </a:cubicBezTo>
                  <a:cubicBezTo>
                    <a:pt x="146685" y="340995"/>
                    <a:pt x="166688" y="329565"/>
                    <a:pt x="186690" y="305753"/>
                  </a:cubicBezTo>
                  <a:lnTo>
                    <a:pt x="186690" y="207645"/>
                  </a:lnTo>
                  <a:cubicBezTo>
                    <a:pt x="168592" y="183833"/>
                    <a:pt x="148590" y="172402"/>
                    <a:pt x="122872" y="172402"/>
                  </a:cubicBezTo>
                  <a:cubicBezTo>
                    <a:pt x="82867" y="172402"/>
                    <a:pt x="60960" y="201930"/>
                    <a:pt x="60960" y="255270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96" name="Freihandform: Form 117">
              <a:extLst>
                <a:ext uri="{FF2B5EF4-FFF2-40B4-BE49-F238E27FC236}">
                  <a16:creationId xmlns:a16="http://schemas.microsoft.com/office/drawing/2014/main" id="{E85F3982-B2DB-614F-8F0C-21345C1BDD2E}"/>
                </a:ext>
              </a:extLst>
            </p:cNvPr>
            <p:cNvSpPr/>
            <p:nvPr/>
          </p:nvSpPr>
          <p:spPr>
            <a:xfrm>
              <a:off x="934487" y="330533"/>
              <a:ext cx="53945" cy="91916"/>
            </a:xfrm>
            <a:custGeom>
              <a:avLst/>
              <a:gdLst>
                <a:gd name="connsiteX0" fmla="*/ 160020 w 160020"/>
                <a:gd name="connsiteY0" fmla="*/ 5005 h 272657"/>
                <a:gd name="connsiteX1" fmla="*/ 150495 w 160020"/>
                <a:gd name="connsiteY1" fmla="*/ 68823 h 272657"/>
                <a:gd name="connsiteX2" fmla="*/ 116205 w 160020"/>
                <a:gd name="connsiteY2" fmla="*/ 60250 h 272657"/>
                <a:gd name="connsiteX3" fmla="*/ 61913 w 160020"/>
                <a:gd name="connsiteY3" fmla="*/ 135498 h 272657"/>
                <a:gd name="connsiteX4" fmla="*/ 61913 w 160020"/>
                <a:gd name="connsiteY4" fmla="*/ 272658 h 272657"/>
                <a:gd name="connsiteX5" fmla="*/ 0 w 160020"/>
                <a:gd name="connsiteY5" fmla="*/ 272658 h 272657"/>
                <a:gd name="connsiteX6" fmla="*/ 0 w 160020"/>
                <a:gd name="connsiteY6" fmla="*/ 5958 h 272657"/>
                <a:gd name="connsiteX7" fmla="*/ 60960 w 160020"/>
                <a:gd name="connsiteY7" fmla="*/ 5958 h 272657"/>
                <a:gd name="connsiteX8" fmla="*/ 60960 w 160020"/>
                <a:gd name="connsiteY8" fmla="*/ 40248 h 272657"/>
                <a:gd name="connsiteX9" fmla="*/ 61913 w 160020"/>
                <a:gd name="connsiteY9" fmla="*/ 40248 h 272657"/>
                <a:gd name="connsiteX10" fmla="*/ 131445 w 160020"/>
                <a:gd name="connsiteY10" fmla="*/ 243 h 272657"/>
                <a:gd name="connsiteX11" fmla="*/ 160020 w 160020"/>
                <a:gd name="connsiteY11" fmla="*/ 5005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020" h="272657">
                  <a:moveTo>
                    <a:pt x="160020" y="5005"/>
                  </a:moveTo>
                  <a:lnTo>
                    <a:pt x="150495" y="68823"/>
                  </a:lnTo>
                  <a:cubicBezTo>
                    <a:pt x="140970" y="64060"/>
                    <a:pt x="129540" y="60250"/>
                    <a:pt x="116205" y="60250"/>
                  </a:cubicBezTo>
                  <a:cubicBezTo>
                    <a:pt x="73343" y="60250"/>
                    <a:pt x="61913" y="94540"/>
                    <a:pt x="61913" y="135498"/>
                  </a:cubicBezTo>
                  <a:lnTo>
                    <a:pt x="61913" y="272658"/>
                  </a:lnTo>
                  <a:lnTo>
                    <a:pt x="0" y="272658"/>
                  </a:lnTo>
                  <a:lnTo>
                    <a:pt x="0" y="5958"/>
                  </a:lnTo>
                  <a:lnTo>
                    <a:pt x="60960" y="5958"/>
                  </a:lnTo>
                  <a:lnTo>
                    <a:pt x="60960" y="40248"/>
                  </a:lnTo>
                  <a:lnTo>
                    <a:pt x="61913" y="40248"/>
                  </a:lnTo>
                  <a:cubicBezTo>
                    <a:pt x="76200" y="15483"/>
                    <a:pt x="100965" y="243"/>
                    <a:pt x="131445" y="243"/>
                  </a:cubicBezTo>
                  <a:cubicBezTo>
                    <a:pt x="140018" y="-710"/>
                    <a:pt x="150495" y="1195"/>
                    <a:pt x="160020" y="5005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97" name="Freihandform: Form 118">
              <a:extLst>
                <a:ext uri="{FF2B5EF4-FFF2-40B4-BE49-F238E27FC236}">
                  <a16:creationId xmlns:a16="http://schemas.microsoft.com/office/drawing/2014/main" id="{D4143622-4255-DD44-AAE5-DCD8515DA1AC}"/>
                </a:ext>
              </a:extLst>
            </p:cNvPr>
            <p:cNvSpPr/>
            <p:nvPr/>
          </p:nvSpPr>
          <p:spPr>
            <a:xfrm>
              <a:off x="1003203" y="292725"/>
              <a:ext cx="26651" cy="129725"/>
            </a:xfrm>
            <a:custGeom>
              <a:avLst/>
              <a:gdLst>
                <a:gd name="connsiteX0" fmla="*/ 79058 w 79057"/>
                <a:gd name="connsiteY0" fmla="*/ 38100 h 384810"/>
                <a:gd name="connsiteX1" fmla="*/ 39052 w 79057"/>
                <a:gd name="connsiteY1" fmla="*/ 76200 h 384810"/>
                <a:gd name="connsiteX2" fmla="*/ 0 w 79057"/>
                <a:gd name="connsiteY2" fmla="*/ 38100 h 384810"/>
                <a:gd name="connsiteX3" fmla="*/ 39052 w 79057"/>
                <a:gd name="connsiteY3" fmla="*/ 0 h 384810"/>
                <a:gd name="connsiteX4" fmla="*/ 79058 w 79057"/>
                <a:gd name="connsiteY4" fmla="*/ 38100 h 384810"/>
                <a:gd name="connsiteX5" fmla="*/ 71438 w 79057"/>
                <a:gd name="connsiteY5" fmla="*/ 384810 h 384810"/>
                <a:gd name="connsiteX6" fmla="*/ 9525 w 79057"/>
                <a:gd name="connsiteY6" fmla="*/ 384810 h 384810"/>
                <a:gd name="connsiteX7" fmla="*/ 9525 w 79057"/>
                <a:gd name="connsiteY7" fmla="*/ 118110 h 384810"/>
                <a:gd name="connsiteX8" fmla="*/ 71438 w 79057"/>
                <a:gd name="connsiteY8" fmla="*/ 118110 h 384810"/>
                <a:gd name="connsiteX9" fmla="*/ 71438 w 79057"/>
                <a:gd name="connsiteY9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10">
                  <a:moveTo>
                    <a:pt x="79058" y="38100"/>
                  </a:moveTo>
                  <a:cubicBezTo>
                    <a:pt x="79058" y="60007"/>
                    <a:pt x="60960" y="76200"/>
                    <a:pt x="39052" y="76200"/>
                  </a:cubicBezTo>
                  <a:cubicBezTo>
                    <a:pt x="17145" y="76200"/>
                    <a:pt x="0" y="60007"/>
                    <a:pt x="0" y="38100"/>
                  </a:cubicBezTo>
                  <a:cubicBezTo>
                    <a:pt x="0" y="16193"/>
                    <a:pt x="18097" y="0"/>
                    <a:pt x="39052" y="0"/>
                  </a:cubicBezTo>
                  <a:cubicBezTo>
                    <a:pt x="61913" y="0"/>
                    <a:pt x="79058" y="16193"/>
                    <a:pt x="79058" y="38100"/>
                  </a:cubicBezTo>
                  <a:close/>
                  <a:moveTo>
                    <a:pt x="71438" y="384810"/>
                  </a:moveTo>
                  <a:lnTo>
                    <a:pt x="9525" y="384810"/>
                  </a:lnTo>
                  <a:lnTo>
                    <a:pt x="9525" y="118110"/>
                  </a:lnTo>
                  <a:lnTo>
                    <a:pt x="71438" y="118110"/>
                  </a:lnTo>
                  <a:lnTo>
                    <a:pt x="71438" y="384810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98" name="Freihandform: Form 119">
              <a:extLst>
                <a:ext uri="{FF2B5EF4-FFF2-40B4-BE49-F238E27FC236}">
                  <a16:creationId xmlns:a16="http://schemas.microsoft.com/office/drawing/2014/main" id="{19DBD910-03AE-7046-BD96-DB4D1A92B804}"/>
                </a:ext>
              </a:extLst>
            </p:cNvPr>
            <p:cNvSpPr/>
            <p:nvPr/>
          </p:nvSpPr>
          <p:spPr>
            <a:xfrm>
              <a:off x="1049763" y="330293"/>
              <a:ext cx="75780" cy="94403"/>
            </a:xfrm>
            <a:custGeom>
              <a:avLst/>
              <a:gdLst>
                <a:gd name="connsiteX0" fmla="*/ 222885 w 224789"/>
                <a:gd name="connsiteY0" fmla="*/ 237172 h 280034"/>
                <a:gd name="connsiteX1" fmla="*/ 127635 w 224789"/>
                <a:gd name="connsiteY1" fmla="*/ 280035 h 280034"/>
                <a:gd name="connsiteX2" fmla="*/ 0 w 224789"/>
                <a:gd name="connsiteY2" fmla="*/ 140970 h 280034"/>
                <a:gd name="connsiteX3" fmla="*/ 128588 w 224789"/>
                <a:gd name="connsiteY3" fmla="*/ 0 h 280034"/>
                <a:gd name="connsiteX4" fmla="*/ 224790 w 224789"/>
                <a:gd name="connsiteY4" fmla="*/ 45720 h 280034"/>
                <a:gd name="connsiteX5" fmla="*/ 181927 w 224789"/>
                <a:gd name="connsiteY5" fmla="*/ 86678 h 280034"/>
                <a:gd name="connsiteX6" fmla="*/ 128588 w 224789"/>
                <a:gd name="connsiteY6" fmla="*/ 57150 h 280034"/>
                <a:gd name="connsiteX7" fmla="*/ 62865 w 224789"/>
                <a:gd name="connsiteY7" fmla="*/ 140018 h 280034"/>
                <a:gd name="connsiteX8" fmla="*/ 128588 w 224789"/>
                <a:gd name="connsiteY8" fmla="*/ 222885 h 280034"/>
                <a:gd name="connsiteX9" fmla="*/ 183833 w 224789"/>
                <a:gd name="connsiteY9" fmla="*/ 193358 h 280034"/>
                <a:gd name="connsiteX10" fmla="*/ 222885 w 224789"/>
                <a:gd name="connsiteY10" fmla="*/ 237172 h 28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789" h="280034">
                  <a:moveTo>
                    <a:pt x="222885" y="237172"/>
                  </a:moveTo>
                  <a:cubicBezTo>
                    <a:pt x="196215" y="266700"/>
                    <a:pt x="165735" y="280035"/>
                    <a:pt x="127635" y="280035"/>
                  </a:cubicBezTo>
                  <a:cubicBezTo>
                    <a:pt x="51435" y="280035"/>
                    <a:pt x="0" y="224790"/>
                    <a:pt x="0" y="140970"/>
                  </a:cubicBezTo>
                  <a:cubicBezTo>
                    <a:pt x="0" y="57150"/>
                    <a:pt x="51435" y="0"/>
                    <a:pt x="128588" y="0"/>
                  </a:cubicBezTo>
                  <a:cubicBezTo>
                    <a:pt x="168592" y="0"/>
                    <a:pt x="200977" y="15240"/>
                    <a:pt x="224790" y="45720"/>
                  </a:cubicBezTo>
                  <a:lnTo>
                    <a:pt x="181927" y="86678"/>
                  </a:lnTo>
                  <a:cubicBezTo>
                    <a:pt x="166688" y="66675"/>
                    <a:pt x="149542" y="57150"/>
                    <a:pt x="128588" y="57150"/>
                  </a:cubicBezTo>
                  <a:cubicBezTo>
                    <a:pt x="89535" y="57150"/>
                    <a:pt x="62865" y="89535"/>
                    <a:pt x="62865" y="140018"/>
                  </a:cubicBezTo>
                  <a:cubicBezTo>
                    <a:pt x="62865" y="189547"/>
                    <a:pt x="89535" y="222885"/>
                    <a:pt x="128588" y="222885"/>
                  </a:cubicBezTo>
                  <a:cubicBezTo>
                    <a:pt x="149542" y="222885"/>
                    <a:pt x="166688" y="213360"/>
                    <a:pt x="183833" y="193358"/>
                  </a:cubicBezTo>
                  <a:lnTo>
                    <a:pt x="222885" y="237172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99" name="Freihandform: Form 120">
              <a:extLst>
                <a:ext uri="{FF2B5EF4-FFF2-40B4-BE49-F238E27FC236}">
                  <a16:creationId xmlns:a16="http://schemas.microsoft.com/office/drawing/2014/main" id="{55588845-9EE6-8C44-8F4A-09AD455A0D4F}"/>
                </a:ext>
              </a:extLst>
            </p:cNvPr>
            <p:cNvSpPr/>
            <p:nvPr/>
          </p:nvSpPr>
          <p:spPr>
            <a:xfrm>
              <a:off x="1143524" y="291440"/>
              <a:ext cx="77385" cy="131330"/>
            </a:xfrm>
            <a:custGeom>
              <a:avLst/>
              <a:gdLst>
                <a:gd name="connsiteX0" fmla="*/ 229553 w 229552"/>
                <a:gd name="connsiteY0" fmla="*/ 388620 h 389572"/>
                <a:gd name="connsiteX1" fmla="*/ 167640 w 229552"/>
                <a:gd name="connsiteY1" fmla="*/ 388620 h 389572"/>
                <a:gd name="connsiteX2" fmla="*/ 167640 w 229552"/>
                <a:gd name="connsiteY2" fmla="*/ 236220 h 389572"/>
                <a:gd name="connsiteX3" fmla="*/ 118110 w 229552"/>
                <a:gd name="connsiteY3" fmla="*/ 171450 h 389572"/>
                <a:gd name="connsiteX4" fmla="*/ 62865 w 229552"/>
                <a:gd name="connsiteY4" fmla="*/ 236220 h 389572"/>
                <a:gd name="connsiteX5" fmla="*/ 62865 w 229552"/>
                <a:gd name="connsiteY5" fmla="*/ 389573 h 389572"/>
                <a:gd name="connsiteX6" fmla="*/ 0 w 229552"/>
                <a:gd name="connsiteY6" fmla="*/ 389573 h 389572"/>
                <a:gd name="connsiteX7" fmla="*/ 0 w 229552"/>
                <a:gd name="connsiteY7" fmla="*/ 15240 h 389572"/>
                <a:gd name="connsiteX8" fmla="*/ 61913 w 229552"/>
                <a:gd name="connsiteY8" fmla="*/ 0 h 389572"/>
                <a:gd name="connsiteX9" fmla="*/ 61913 w 229552"/>
                <a:gd name="connsiteY9" fmla="*/ 155258 h 389572"/>
                <a:gd name="connsiteX10" fmla="*/ 62865 w 229552"/>
                <a:gd name="connsiteY10" fmla="*/ 155258 h 389572"/>
                <a:gd name="connsiteX11" fmla="*/ 140970 w 229552"/>
                <a:gd name="connsiteY11" fmla="*/ 116205 h 389572"/>
                <a:gd name="connsiteX12" fmla="*/ 228600 w 229552"/>
                <a:gd name="connsiteY12" fmla="*/ 223838 h 389572"/>
                <a:gd name="connsiteX13" fmla="*/ 228600 w 229552"/>
                <a:gd name="connsiteY13" fmla="*/ 388620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9552" h="389572">
                  <a:moveTo>
                    <a:pt x="229553" y="388620"/>
                  </a:moveTo>
                  <a:lnTo>
                    <a:pt x="167640" y="388620"/>
                  </a:lnTo>
                  <a:lnTo>
                    <a:pt x="167640" y="236220"/>
                  </a:lnTo>
                  <a:cubicBezTo>
                    <a:pt x="167640" y="197168"/>
                    <a:pt x="155257" y="171450"/>
                    <a:pt x="118110" y="171450"/>
                  </a:cubicBezTo>
                  <a:cubicBezTo>
                    <a:pt x="75247" y="171450"/>
                    <a:pt x="62865" y="205740"/>
                    <a:pt x="62865" y="236220"/>
                  </a:cubicBezTo>
                  <a:lnTo>
                    <a:pt x="62865" y="389573"/>
                  </a:lnTo>
                  <a:lnTo>
                    <a:pt x="0" y="389573"/>
                  </a:lnTo>
                  <a:lnTo>
                    <a:pt x="0" y="15240"/>
                  </a:lnTo>
                  <a:lnTo>
                    <a:pt x="61913" y="0"/>
                  </a:lnTo>
                  <a:lnTo>
                    <a:pt x="61913" y="155258"/>
                  </a:lnTo>
                  <a:lnTo>
                    <a:pt x="62865" y="155258"/>
                  </a:lnTo>
                  <a:cubicBezTo>
                    <a:pt x="78105" y="131445"/>
                    <a:pt x="105728" y="116205"/>
                    <a:pt x="140970" y="116205"/>
                  </a:cubicBezTo>
                  <a:cubicBezTo>
                    <a:pt x="202882" y="116205"/>
                    <a:pt x="228600" y="161925"/>
                    <a:pt x="228600" y="223838"/>
                  </a:cubicBezTo>
                  <a:lnTo>
                    <a:pt x="228600" y="388620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00" name="Freihandform: Form 121">
              <a:extLst>
                <a:ext uri="{FF2B5EF4-FFF2-40B4-BE49-F238E27FC236}">
                  <a16:creationId xmlns:a16="http://schemas.microsoft.com/office/drawing/2014/main" id="{574A3AE5-BE55-F64C-9BFB-EB62B081E63F}"/>
                </a:ext>
              </a:extLst>
            </p:cNvPr>
            <p:cNvSpPr/>
            <p:nvPr/>
          </p:nvSpPr>
          <p:spPr>
            <a:xfrm>
              <a:off x="1244992" y="357587"/>
              <a:ext cx="43991" cy="19908"/>
            </a:xfrm>
            <a:custGeom>
              <a:avLst/>
              <a:gdLst>
                <a:gd name="connsiteX0" fmla="*/ 130492 w 130492"/>
                <a:gd name="connsiteY0" fmla="*/ 59055 h 59055"/>
                <a:gd name="connsiteX1" fmla="*/ 0 w 130492"/>
                <a:gd name="connsiteY1" fmla="*/ 59055 h 59055"/>
                <a:gd name="connsiteX2" fmla="*/ 0 w 130492"/>
                <a:gd name="connsiteY2" fmla="*/ 0 h 59055"/>
                <a:gd name="connsiteX3" fmla="*/ 130492 w 130492"/>
                <a:gd name="connsiteY3" fmla="*/ 0 h 59055"/>
                <a:gd name="connsiteX4" fmla="*/ 130492 w 130492"/>
                <a:gd name="connsiteY4" fmla="*/ 59055 h 5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92" h="59055">
                  <a:moveTo>
                    <a:pt x="130492" y="59055"/>
                  </a:moveTo>
                  <a:lnTo>
                    <a:pt x="0" y="59055"/>
                  </a:lnTo>
                  <a:lnTo>
                    <a:pt x="0" y="0"/>
                  </a:lnTo>
                  <a:lnTo>
                    <a:pt x="130492" y="0"/>
                  </a:lnTo>
                  <a:lnTo>
                    <a:pt x="130492" y="59055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01" name="Freihandform: Form 122">
              <a:extLst>
                <a:ext uri="{FF2B5EF4-FFF2-40B4-BE49-F238E27FC236}">
                  <a16:creationId xmlns:a16="http://schemas.microsoft.com/office/drawing/2014/main" id="{00C733C0-62D8-1943-AD7F-9F164B09D6D7}"/>
                </a:ext>
              </a:extLst>
            </p:cNvPr>
            <p:cNvSpPr/>
            <p:nvPr/>
          </p:nvSpPr>
          <p:spPr>
            <a:xfrm>
              <a:off x="1300222" y="298183"/>
              <a:ext cx="115597" cy="124266"/>
            </a:xfrm>
            <a:custGeom>
              <a:avLst/>
              <a:gdLst>
                <a:gd name="connsiteX0" fmla="*/ 136208 w 342900"/>
                <a:gd name="connsiteY0" fmla="*/ 0 h 368617"/>
                <a:gd name="connsiteX1" fmla="*/ 205740 w 342900"/>
                <a:gd name="connsiteY1" fmla="*/ 0 h 368617"/>
                <a:gd name="connsiteX2" fmla="*/ 342900 w 342900"/>
                <a:gd name="connsiteY2" fmla="*/ 368618 h 368617"/>
                <a:gd name="connsiteX3" fmla="*/ 271463 w 342900"/>
                <a:gd name="connsiteY3" fmla="*/ 368618 h 368617"/>
                <a:gd name="connsiteX4" fmla="*/ 244793 w 342900"/>
                <a:gd name="connsiteY4" fmla="*/ 290512 h 368617"/>
                <a:gd name="connsiteX5" fmla="*/ 96203 w 342900"/>
                <a:gd name="connsiteY5" fmla="*/ 290512 h 368617"/>
                <a:gd name="connsiteX6" fmla="*/ 69533 w 342900"/>
                <a:gd name="connsiteY6" fmla="*/ 368618 h 368617"/>
                <a:gd name="connsiteX7" fmla="*/ 0 w 342900"/>
                <a:gd name="connsiteY7" fmla="*/ 368618 h 368617"/>
                <a:gd name="connsiteX8" fmla="*/ 136208 w 342900"/>
                <a:gd name="connsiteY8" fmla="*/ 0 h 368617"/>
                <a:gd name="connsiteX9" fmla="*/ 116205 w 342900"/>
                <a:gd name="connsiteY9" fmla="*/ 231458 h 368617"/>
                <a:gd name="connsiteX10" fmla="*/ 223838 w 342900"/>
                <a:gd name="connsiteY10" fmla="*/ 231458 h 368617"/>
                <a:gd name="connsiteX11" fmla="*/ 170498 w 342900"/>
                <a:gd name="connsiteY11" fmla="*/ 75247 h 368617"/>
                <a:gd name="connsiteX12" fmla="*/ 169545 w 342900"/>
                <a:gd name="connsiteY12" fmla="*/ 75247 h 368617"/>
                <a:gd name="connsiteX13" fmla="*/ 116205 w 342900"/>
                <a:gd name="connsiteY13" fmla="*/ 231458 h 36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900" h="368617">
                  <a:moveTo>
                    <a:pt x="136208" y="0"/>
                  </a:moveTo>
                  <a:lnTo>
                    <a:pt x="205740" y="0"/>
                  </a:lnTo>
                  <a:lnTo>
                    <a:pt x="342900" y="368618"/>
                  </a:lnTo>
                  <a:lnTo>
                    <a:pt x="271463" y="368618"/>
                  </a:lnTo>
                  <a:lnTo>
                    <a:pt x="244793" y="290512"/>
                  </a:lnTo>
                  <a:lnTo>
                    <a:pt x="96203" y="290512"/>
                  </a:lnTo>
                  <a:lnTo>
                    <a:pt x="69533" y="368618"/>
                  </a:lnTo>
                  <a:lnTo>
                    <a:pt x="0" y="368618"/>
                  </a:lnTo>
                  <a:lnTo>
                    <a:pt x="136208" y="0"/>
                  </a:lnTo>
                  <a:close/>
                  <a:moveTo>
                    <a:pt x="116205" y="231458"/>
                  </a:moveTo>
                  <a:lnTo>
                    <a:pt x="223838" y="231458"/>
                  </a:lnTo>
                  <a:lnTo>
                    <a:pt x="170498" y="75247"/>
                  </a:lnTo>
                  <a:lnTo>
                    <a:pt x="169545" y="75247"/>
                  </a:lnTo>
                  <a:lnTo>
                    <a:pt x="116205" y="231458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02" name="Freihandform: Form 123">
              <a:extLst>
                <a:ext uri="{FF2B5EF4-FFF2-40B4-BE49-F238E27FC236}">
                  <a16:creationId xmlns:a16="http://schemas.microsoft.com/office/drawing/2014/main" id="{5E718C40-7086-F149-8AEE-97D1A96A28CB}"/>
                </a:ext>
              </a:extLst>
            </p:cNvPr>
            <p:cNvSpPr/>
            <p:nvPr/>
          </p:nvSpPr>
          <p:spPr>
            <a:xfrm>
              <a:off x="1434442" y="291440"/>
              <a:ext cx="20871" cy="131009"/>
            </a:xfrm>
            <a:custGeom>
              <a:avLst/>
              <a:gdLst>
                <a:gd name="connsiteX0" fmla="*/ 61913 w 61912"/>
                <a:gd name="connsiteY0" fmla="*/ 388620 h 388620"/>
                <a:gd name="connsiteX1" fmla="*/ 0 w 61912"/>
                <a:gd name="connsiteY1" fmla="*/ 388620 h 388620"/>
                <a:gd name="connsiteX2" fmla="*/ 0 w 61912"/>
                <a:gd name="connsiteY2" fmla="*/ 14288 h 388620"/>
                <a:gd name="connsiteX3" fmla="*/ 61913 w 61912"/>
                <a:gd name="connsiteY3" fmla="*/ 0 h 388620"/>
                <a:gd name="connsiteX4" fmla="*/ 61913 w 61912"/>
                <a:gd name="connsiteY4" fmla="*/ 388620 h 38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12" h="388620">
                  <a:moveTo>
                    <a:pt x="61913" y="388620"/>
                  </a:moveTo>
                  <a:lnTo>
                    <a:pt x="0" y="388620"/>
                  </a:lnTo>
                  <a:lnTo>
                    <a:pt x="0" y="14288"/>
                  </a:lnTo>
                  <a:lnTo>
                    <a:pt x="61913" y="0"/>
                  </a:lnTo>
                  <a:lnTo>
                    <a:pt x="61913" y="388620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03" name="Freihandform: Form 124">
              <a:extLst>
                <a:ext uri="{FF2B5EF4-FFF2-40B4-BE49-F238E27FC236}">
                  <a16:creationId xmlns:a16="http://schemas.microsoft.com/office/drawing/2014/main" id="{EC2779B7-4C3E-AB48-8C59-5CBA073B6131}"/>
                </a:ext>
              </a:extLst>
            </p:cNvPr>
            <p:cNvSpPr/>
            <p:nvPr/>
          </p:nvSpPr>
          <p:spPr>
            <a:xfrm>
              <a:off x="1477791" y="330614"/>
              <a:ext cx="81881" cy="94082"/>
            </a:xfrm>
            <a:custGeom>
              <a:avLst/>
              <a:gdLst>
                <a:gd name="connsiteX0" fmla="*/ 132397 w 242887"/>
                <a:gd name="connsiteY0" fmla="*/ 279083 h 279082"/>
                <a:gd name="connsiteX1" fmla="*/ 0 w 242887"/>
                <a:gd name="connsiteY1" fmla="*/ 139065 h 279082"/>
                <a:gd name="connsiteX2" fmla="*/ 124778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7 w 242887"/>
                <a:gd name="connsiteY6" fmla="*/ 225743 h 279082"/>
                <a:gd name="connsiteX7" fmla="*/ 198120 w 242887"/>
                <a:gd name="connsiteY7" fmla="*/ 194310 h 279082"/>
                <a:gd name="connsiteX8" fmla="*/ 237172 w 242887"/>
                <a:gd name="connsiteY8" fmla="*/ 235268 h 279082"/>
                <a:gd name="connsiteX9" fmla="*/ 132397 w 242887"/>
                <a:gd name="connsiteY9" fmla="*/ 279083 h 279082"/>
                <a:gd name="connsiteX10" fmla="*/ 62865 w 242887"/>
                <a:gd name="connsiteY10" fmla="*/ 115253 h 279082"/>
                <a:gd name="connsiteX11" fmla="*/ 183832 w 242887"/>
                <a:gd name="connsiteY11" fmla="*/ 115253 h 279082"/>
                <a:gd name="connsiteX12" fmla="*/ 124778 w 242887"/>
                <a:gd name="connsiteY12" fmla="*/ 50482 h 279082"/>
                <a:gd name="connsiteX13" fmla="*/ 62865 w 242887"/>
                <a:gd name="connsiteY13" fmla="*/ 11525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7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2" y="0"/>
                    <a:pt x="124778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8"/>
                    <a:pt x="241935" y="153353"/>
                    <a:pt x="241935" y="160972"/>
                  </a:cubicBezTo>
                  <a:lnTo>
                    <a:pt x="62865" y="160972"/>
                  </a:lnTo>
                  <a:cubicBezTo>
                    <a:pt x="69532" y="201930"/>
                    <a:pt x="94297" y="225743"/>
                    <a:pt x="132397" y="225743"/>
                  </a:cubicBezTo>
                  <a:cubicBezTo>
                    <a:pt x="157163" y="225743"/>
                    <a:pt x="177165" y="216218"/>
                    <a:pt x="198120" y="194310"/>
                  </a:cubicBezTo>
                  <a:lnTo>
                    <a:pt x="237172" y="235268"/>
                  </a:lnTo>
                  <a:cubicBezTo>
                    <a:pt x="206692" y="264795"/>
                    <a:pt x="173355" y="279083"/>
                    <a:pt x="132397" y="279083"/>
                  </a:cubicBezTo>
                  <a:close/>
                  <a:moveTo>
                    <a:pt x="62865" y="115253"/>
                  </a:moveTo>
                  <a:lnTo>
                    <a:pt x="183832" y="115253"/>
                  </a:lnTo>
                  <a:cubicBezTo>
                    <a:pt x="180975" y="74295"/>
                    <a:pt x="160020" y="50482"/>
                    <a:pt x="124778" y="50482"/>
                  </a:cubicBezTo>
                  <a:cubicBezTo>
                    <a:pt x="90488" y="50482"/>
                    <a:pt x="68580" y="74295"/>
                    <a:pt x="62865" y="115253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04" name="Freihandform: Form 125">
              <a:extLst>
                <a:ext uri="{FF2B5EF4-FFF2-40B4-BE49-F238E27FC236}">
                  <a16:creationId xmlns:a16="http://schemas.microsoft.com/office/drawing/2014/main" id="{460367BB-1916-A340-A3D2-0CD1313ECAE9}"/>
                </a:ext>
              </a:extLst>
            </p:cNvPr>
            <p:cNvSpPr/>
            <p:nvPr/>
          </p:nvSpPr>
          <p:spPr>
            <a:xfrm>
              <a:off x="1571231" y="332541"/>
              <a:ext cx="86055" cy="89908"/>
            </a:xfrm>
            <a:custGeom>
              <a:avLst/>
              <a:gdLst>
                <a:gd name="connsiteX0" fmla="*/ 255270 w 255269"/>
                <a:gd name="connsiteY0" fmla="*/ 266700 h 266700"/>
                <a:gd name="connsiteX1" fmla="*/ 183832 w 255269"/>
                <a:gd name="connsiteY1" fmla="*/ 266700 h 266700"/>
                <a:gd name="connsiteX2" fmla="*/ 126682 w 255269"/>
                <a:gd name="connsiteY2" fmla="*/ 174307 h 266700"/>
                <a:gd name="connsiteX3" fmla="*/ 125730 w 255269"/>
                <a:gd name="connsiteY3" fmla="*/ 174307 h 266700"/>
                <a:gd name="connsiteX4" fmla="*/ 70485 w 255269"/>
                <a:gd name="connsiteY4" fmla="*/ 266700 h 266700"/>
                <a:gd name="connsiteX5" fmla="*/ 0 w 255269"/>
                <a:gd name="connsiteY5" fmla="*/ 266700 h 266700"/>
                <a:gd name="connsiteX6" fmla="*/ 91440 w 255269"/>
                <a:gd name="connsiteY6" fmla="*/ 128588 h 266700"/>
                <a:gd name="connsiteX7" fmla="*/ 6667 w 255269"/>
                <a:gd name="connsiteY7" fmla="*/ 0 h 266700"/>
                <a:gd name="connsiteX8" fmla="*/ 77152 w 255269"/>
                <a:gd name="connsiteY8" fmla="*/ 0 h 266700"/>
                <a:gd name="connsiteX9" fmla="*/ 127635 w 255269"/>
                <a:gd name="connsiteY9" fmla="*/ 81915 h 266700"/>
                <a:gd name="connsiteX10" fmla="*/ 128588 w 255269"/>
                <a:gd name="connsiteY10" fmla="*/ 81915 h 266700"/>
                <a:gd name="connsiteX11" fmla="*/ 178117 w 255269"/>
                <a:gd name="connsiteY11" fmla="*/ 0 h 266700"/>
                <a:gd name="connsiteX12" fmla="*/ 247650 w 255269"/>
                <a:gd name="connsiteY12" fmla="*/ 0 h 266700"/>
                <a:gd name="connsiteX13" fmla="*/ 163830 w 255269"/>
                <a:gd name="connsiteY13" fmla="*/ 127635 h 266700"/>
                <a:gd name="connsiteX14" fmla="*/ 255270 w 255269"/>
                <a:gd name="connsiteY14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269" h="266700">
                  <a:moveTo>
                    <a:pt x="255270" y="266700"/>
                  </a:moveTo>
                  <a:lnTo>
                    <a:pt x="183832" y="266700"/>
                  </a:lnTo>
                  <a:lnTo>
                    <a:pt x="126682" y="174307"/>
                  </a:lnTo>
                  <a:lnTo>
                    <a:pt x="125730" y="174307"/>
                  </a:lnTo>
                  <a:lnTo>
                    <a:pt x="70485" y="266700"/>
                  </a:lnTo>
                  <a:lnTo>
                    <a:pt x="0" y="266700"/>
                  </a:lnTo>
                  <a:lnTo>
                    <a:pt x="91440" y="128588"/>
                  </a:lnTo>
                  <a:lnTo>
                    <a:pt x="6667" y="0"/>
                  </a:lnTo>
                  <a:lnTo>
                    <a:pt x="77152" y="0"/>
                  </a:lnTo>
                  <a:lnTo>
                    <a:pt x="127635" y="81915"/>
                  </a:lnTo>
                  <a:lnTo>
                    <a:pt x="128588" y="81915"/>
                  </a:lnTo>
                  <a:lnTo>
                    <a:pt x="178117" y="0"/>
                  </a:lnTo>
                  <a:lnTo>
                    <a:pt x="247650" y="0"/>
                  </a:lnTo>
                  <a:lnTo>
                    <a:pt x="163830" y="127635"/>
                  </a:lnTo>
                  <a:lnTo>
                    <a:pt x="255270" y="266700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05" name="Freihandform: Form 126">
              <a:extLst>
                <a:ext uri="{FF2B5EF4-FFF2-40B4-BE49-F238E27FC236}">
                  <a16:creationId xmlns:a16="http://schemas.microsoft.com/office/drawing/2014/main" id="{65A2E0C0-7A09-2C46-BC50-C40359BC77EE}"/>
                </a:ext>
              </a:extLst>
            </p:cNvPr>
            <p:cNvSpPr/>
            <p:nvPr/>
          </p:nvSpPr>
          <p:spPr>
            <a:xfrm>
              <a:off x="1668519" y="330614"/>
              <a:ext cx="76107" cy="94082"/>
            </a:xfrm>
            <a:custGeom>
              <a:avLst/>
              <a:gdLst>
                <a:gd name="connsiteX0" fmla="*/ 114317 w 225759"/>
                <a:gd name="connsiteY0" fmla="*/ 107632 h 279082"/>
                <a:gd name="connsiteX1" fmla="*/ 164799 w 225759"/>
                <a:gd name="connsiteY1" fmla="*/ 113347 h 279082"/>
                <a:gd name="connsiteX2" fmla="*/ 164799 w 225759"/>
                <a:gd name="connsiteY2" fmla="*/ 103822 h 279082"/>
                <a:gd name="connsiteX3" fmla="*/ 105744 w 225759"/>
                <a:gd name="connsiteY3" fmla="*/ 52388 h 279082"/>
                <a:gd name="connsiteX4" fmla="*/ 38117 w 225759"/>
                <a:gd name="connsiteY4" fmla="*/ 67628 h 279082"/>
                <a:gd name="connsiteX5" fmla="*/ 24782 w 225759"/>
                <a:gd name="connsiteY5" fmla="*/ 15240 h 279082"/>
                <a:gd name="connsiteX6" fmla="*/ 112412 w 225759"/>
                <a:gd name="connsiteY6" fmla="*/ 0 h 279082"/>
                <a:gd name="connsiteX7" fmla="*/ 225759 w 225759"/>
                <a:gd name="connsiteY7" fmla="*/ 102870 h 279082"/>
                <a:gd name="connsiteX8" fmla="*/ 225759 w 225759"/>
                <a:gd name="connsiteY8" fmla="*/ 273368 h 279082"/>
                <a:gd name="connsiteX9" fmla="*/ 166704 w 225759"/>
                <a:gd name="connsiteY9" fmla="*/ 273368 h 279082"/>
                <a:gd name="connsiteX10" fmla="*/ 166704 w 225759"/>
                <a:gd name="connsiteY10" fmla="*/ 244793 h 279082"/>
                <a:gd name="connsiteX11" fmla="*/ 165752 w 225759"/>
                <a:gd name="connsiteY11" fmla="*/ 244793 h 279082"/>
                <a:gd name="connsiteX12" fmla="*/ 87647 w 225759"/>
                <a:gd name="connsiteY12" fmla="*/ 279083 h 279082"/>
                <a:gd name="connsiteX13" fmla="*/ 17 w 225759"/>
                <a:gd name="connsiteY13" fmla="*/ 194310 h 279082"/>
                <a:gd name="connsiteX14" fmla="*/ 114317 w 225759"/>
                <a:gd name="connsiteY14" fmla="*/ 107632 h 279082"/>
                <a:gd name="connsiteX15" fmla="*/ 103839 w 225759"/>
                <a:gd name="connsiteY15" fmla="*/ 232410 h 279082"/>
                <a:gd name="connsiteX16" fmla="*/ 164799 w 225759"/>
                <a:gd name="connsiteY16" fmla="*/ 200025 h 279082"/>
                <a:gd name="connsiteX17" fmla="*/ 164799 w 225759"/>
                <a:gd name="connsiteY17" fmla="*/ 154305 h 279082"/>
                <a:gd name="connsiteX18" fmla="*/ 120984 w 225759"/>
                <a:gd name="connsiteY18" fmla="*/ 149543 h 279082"/>
                <a:gd name="connsiteX19" fmla="*/ 59072 w 225759"/>
                <a:gd name="connsiteY19" fmla="*/ 193358 h 279082"/>
                <a:gd name="connsiteX20" fmla="*/ 103839 w 225759"/>
                <a:gd name="connsiteY20" fmla="*/ 232410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5759" h="279082">
                  <a:moveTo>
                    <a:pt x="114317" y="107632"/>
                  </a:moveTo>
                  <a:cubicBezTo>
                    <a:pt x="131462" y="107632"/>
                    <a:pt x="147654" y="108585"/>
                    <a:pt x="164799" y="113347"/>
                  </a:cubicBezTo>
                  <a:lnTo>
                    <a:pt x="164799" y="103822"/>
                  </a:lnTo>
                  <a:cubicBezTo>
                    <a:pt x="164799" y="69532"/>
                    <a:pt x="144797" y="52388"/>
                    <a:pt x="105744" y="52388"/>
                  </a:cubicBezTo>
                  <a:cubicBezTo>
                    <a:pt x="83837" y="52388"/>
                    <a:pt x="60024" y="58103"/>
                    <a:pt x="38117" y="67628"/>
                  </a:cubicBezTo>
                  <a:lnTo>
                    <a:pt x="24782" y="15240"/>
                  </a:lnTo>
                  <a:cubicBezTo>
                    <a:pt x="49547" y="5715"/>
                    <a:pt x="81932" y="0"/>
                    <a:pt x="112412" y="0"/>
                  </a:cubicBezTo>
                  <a:cubicBezTo>
                    <a:pt x="187659" y="0"/>
                    <a:pt x="225759" y="35243"/>
                    <a:pt x="225759" y="102870"/>
                  </a:cubicBezTo>
                  <a:lnTo>
                    <a:pt x="225759" y="273368"/>
                  </a:lnTo>
                  <a:lnTo>
                    <a:pt x="166704" y="273368"/>
                  </a:lnTo>
                  <a:lnTo>
                    <a:pt x="166704" y="244793"/>
                  </a:lnTo>
                  <a:lnTo>
                    <a:pt x="165752" y="244793"/>
                  </a:lnTo>
                  <a:cubicBezTo>
                    <a:pt x="142892" y="268605"/>
                    <a:pt x="119079" y="279083"/>
                    <a:pt x="87647" y="279083"/>
                  </a:cubicBezTo>
                  <a:cubicBezTo>
                    <a:pt x="34307" y="279083"/>
                    <a:pt x="17" y="245745"/>
                    <a:pt x="17" y="194310"/>
                  </a:cubicBezTo>
                  <a:cubicBezTo>
                    <a:pt x="-936" y="138113"/>
                    <a:pt x="39069" y="107632"/>
                    <a:pt x="114317" y="107632"/>
                  </a:cubicBezTo>
                  <a:close/>
                  <a:moveTo>
                    <a:pt x="103839" y="232410"/>
                  </a:moveTo>
                  <a:cubicBezTo>
                    <a:pt x="126699" y="232410"/>
                    <a:pt x="147654" y="220980"/>
                    <a:pt x="164799" y="200025"/>
                  </a:cubicBezTo>
                  <a:lnTo>
                    <a:pt x="164799" y="154305"/>
                  </a:lnTo>
                  <a:cubicBezTo>
                    <a:pt x="150512" y="150495"/>
                    <a:pt x="135272" y="149543"/>
                    <a:pt x="120984" y="149543"/>
                  </a:cubicBezTo>
                  <a:cubicBezTo>
                    <a:pt x="81932" y="149543"/>
                    <a:pt x="59072" y="164783"/>
                    <a:pt x="59072" y="193358"/>
                  </a:cubicBezTo>
                  <a:cubicBezTo>
                    <a:pt x="59072" y="217170"/>
                    <a:pt x="76217" y="232410"/>
                    <a:pt x="103839" y="232410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06" name="Freihandform: Form 127">
              <a:extLst>
                <a:ext uri="{FF2B5EF4-FFF2-40B4-BE49-F238E27FC236}">
                  <a16:creationId xmlns:a16="http://schemas.microsoft.com/office/drawing/2014/main" id="{DEAD3F01-9CDF-6247-A322-7333EF98BE8B}"/>
                </a:ext>
              </a:extLst>
            </p:cNvPr>
            <p:cNvSpPr/>
            <p:nvPr/>
          </p:nvSpPr>
          <p:spPr>
            <a:xfrm>
              <a:off x="1771278" y="330614"/>
              <a:ext cx="77385" cy="92156"/>
            </a:xfrm>
            <a:custGeom>
              <a:avLst/>
              <a:gdLst>
                <a:gd name="connsiteX0" fmla="*/ 229553 w 229552"/>
                <a:gd name="connsiteY0" fmla="*/ 272415 h 273367"/>
                <a:gd name="connsiteX1" fmla="*/ 166688 w 229552"/>
                <a:gd name="connsiteY1" fmla="*/ 272415 h 273367"/>
                <a:gd name="connsiteX2" fmla="*/ 166688 w 229552"/>
                <a:gd name="connsiteY2" fmla="*/ 120015 h 273367"/>
                <a:gd name="connsiteX3" fmla="*/ 117157 w 229552"/>
                <a:gd name="connsiteY3" fmla="*/ 55245 h 273367"/>
                <a:gd name="connsiteX4" fmla="*/ 61913 w 229552"/>
                <a:gd name="connsiteY4" fmla="*/ 120015 h 273367"/>
                <a:gd name="connsiteX5" fmla="*/ 61913 w 229552"/>
                <a:gd name="connsiteY5" fmla="*/ 273368 h 273367"/>
                <a:gd name="connsiteX6" fmla="*/ 0 w 229552"/>
                <a:gd name="connsiteY6" fmla="*/ 273368 h 273367"/>
                <a:gd name="connsiteX7" fmla="*/ 0 w 229552"/>
                <a:gd name="connsiteY7" fmla="*/ 6668 h 273367"/>
                <a:gd name="connsiteX8" fmla="*/ 61913 w 229552"/>
                <a:gd name="connsiteY8" fmla="*/ 6668 h 273367"/>
                <a:gd name="connsiteX9" fmla="*/ 61913 w 229552"/>
                <a:gd name="connsiteY9" fmla="*/ 39053 h 273367"/>
                <a:gd name="connsiteX10" fmla="*/ 62865 w 229552"/>
                <a:gd name="connsiteY10" fmla="*/ 39053 h 273367"/>
                <a:gd name="connsiteX11" fmla="*/ 140970 w 229552"/>
                <a:gd name="connsiteY11" fmla="*/ 0 h 273367"/>
                <a:gd name="connsiteX12" fmla="*/ 228600 w 229552"/>
                <a:gd name="connsiteY12" fmla="*/ 107632 h 273367"/>
                <a:gd name="connsiteX13" fmla="*/ 228600 w 229552"/>
                <a:gd name="connsiteY13" fmla="*/ 272415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9552" h="273367">
                  <a:moveTo>
                    <a:pt x="229553" y="272415"/>
                  </a:moveTo>
                  <a:lnTo>
                    <a:pt x="166688" y="272415"/>
                  </a:lnTo>
                  <a:lnTo>
                    <a:pt x="166688" y="120015"/>
                  </a:lnTo>
                  <a:cubicBezTo>
                    <a:pt x="166688" y="80963"/>
                    <a:pt x="155257" y="55245"/>
                    <a:pt x="117157" y="55245"/>
                  </a:cubicBezTo>
                  <a:cubicBezTo>
                    <a:pt x="73343" y="55245"/>
                    <a:pt x="61913" y="90488"/>
                    <a:pt x="61913" y="120015"/>
                  </a:cubicBezTo>
                  <a:lnTo>
                    <a:pt x="61913" y="273368"/>
                  </a:lnTo>
                  <a:lnTo>
                    <a:pt x="0" y="273368"/>
                  </a:lnTo>
                  <a:lnTo>
                    <a:pt x="0" y="6668"/>
                  </a:lnTo>
                  <a:lnTo>
                    <a:pt x="61913" y="6668"/>
                  </a:lnTo>
                  <a:lnTo>
                    <a:pt x="61913" y="39053"/>
                  </a:lnTo>
                  <a:lnTo>
                    <a:pt x="62865" y="39053"/>
                  </a:lnTo>
                  <a:cubicBezTo>
                    <a:pt x="79057" y="15240"/>
                    <a:pt x="106680" y="0"/>
                    <a:pt x="140970" y="0"/>
                  </a:cubicBezTo>
                  <a:cubicBezTo>
                    <a:pt x="201930" y="0"/>
                    <a:pt x="228600" y="44768"/>
                    <a:pt x="228600" y="107632"/>
                  </a:cubicBezTo>
                  <a:lnTo>
                    <a:pt x="228600" y="272415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07" name="Freihandform: Form 128">
              <a:extLst>
                <a:ext uri="{FF2B5EF4-FFF2-40B4-BE49-F238E27FC236}">
                  <a16:creationId xmlns:a16="http://schemas.microsoft.com/office/drawing/2014/main" id="{4CA01A6E-B444-5A4F-865C-C3FF2DFA3217}"/>
                </a:ext>
              </a:extLst>
            </p:cNvPr>
            <p:cNvSpPr/>
            <p:nvPr/>
          </p:nvSpPr>
          <p:spPr>
            <a:xfrm>
              <a:off x="1870819" y="291440"/>
              <a:ext cx="83807" cy="133578"/>
            </a:xfrm>
            <a:custGeom>
              <a:avLst/>
              <a:gdLst>
                <a:gd name="connsiteX0" fmla="*/ 0 w 248602"/>
                <a:gd name="connsiteY0" fmla="*/ 255270 h 396239"/>
                <a:gd name="connsiteX1" fmla="*/ 108585 w 248602"/>
                <a:gd name="connsiteY1" fmla="*/ 116205 h 396239"/>
                <a:gd name="connsiteX2" fmla="*/ 185738 w 248602"/>
                <a:gd name="connsiteY2" fmla="*/ 152400 h 396239"/>
                <a:gd name="connsiteX3" fmla="*/ 186690 w 248602"/>
                <a:gd name="connsiteY3" fmla="*/ 152400 h 396239"/>
                <a:gd name="connsiteX4" fmla="*/ 186690 w 248602"/>
                <a:gd name="connsiteY4" fmla="*/ 15240 h 396239"/>
                <a:gd name="connsiteX5" fmla="*/ 248603 w 248602"/>
                <a:gd name="connsiteY5" fmla="*/ 0 h 396239"/>
                <a:gd name="connsiteX6" fmla="*/ 248603 w 248602"/>
                <a:gd name="connsiteY6" fmla="*/ 389573 h 396239"/>
                <a:gd name="connsiteX7" fmla="*/ 187643 w 248602"/>
                <a:gd name="connsiteY7" fmla="*/ 389573 h 396239"/>
                <a:gd name="connsiteX8" fmla="*/ 187643 w 248602"/>
                <a:gd name="connsiteY8" fmla="*/ 358140 h 396239"/>
                <a:gd name="connsiteX9" fmla="*/ 186690 w 248602"/>
                <a:gd name="connsiteY9" fmla="*/ 358140 h 396239"/>
                <a:gd name="connsiteX10" fmla="*/ 106680 w 248602"/>
                <a:gd name="connsiteY10" fmla="*/ 396240 h 396239"/>
                <a:gd name="connsiteX11" fmla="*/ 0 w 248602"/>
                <a:gd name="connsiteY11" fmla="*/ 255270 h 396239"/>
                <a:gd name="connsiteX12" fmla="*/ 61913 w 248602"/>
                <a:gd name="connsiteY12" fmla="*/ 255270 h 396239"/>
                <a:gd name="connsiteX13" fmla="*/ 123825 w 248602"/>
                <a:gd name="connsiteY13" fmla="*/ 340995 h 396239"/>
                <a:gd name="connsiteX14" fmla="*/ 187643 w 248602"/>
                <a:gd name="connsiteY14" fmla="*/ 305753 h 396239"/>
                <a:gd name="connsiteX15" fmla="*/ 187643 w 248602"/>
                <a:gd name="connsiteY15" fmla="*/ 207645 h 396239"/>
                <a:gd name="connsiteX16" fmla="*/ 123825 w 248602"/>
                <a:gd name="connsiteY16" fmla="*/ 172402 h 396239"/>
                <a:gd name="connsiteX17" fmla="*/ 61913 w 248602"/>
                <a:gd name="connsiteY17" fmla="*/ 255270 h 39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602" h="396239">
                  <a:moveTo>
                    <a:pt x="0" y="255270"/>
                  </a:moveTo>
                  <a:cubicBezTo>
                    <a:pt x="0" y="169545"/>
                    <a:pt x="43815" y="116205"/>
                    <a:pt x="108585" y="116205"/>
                  </a:cubicBezTo>
                  <a:cubicBezTo>
                    <a:pt x="141922" y="116205"/>
                    <a:pt x="168593" y="130493"/>
                    <a:pt x="185738" y="152400"/>
                  </a:cubicBezTo>
                  <a:lnTo>
                    <a:pt x="186690" y="152400"/>
                  </a:lnTo>
                  <a:lnTo>
                    <a:pt x="186690" y="15240"/>
                  </a:lnTo>
                  <a:lnTo>
                    <a:pt x="248603" y="0"/>
                  </a:lnTo>
                  <a:lnTo>
                    <a:pt x="248603" y="389573"/>
                  </a:lnTo>
                  <a:lnTo>
                    <a:pt x="187643" y="389573"/>
                  </a:lnTo>
                  <a:lnTo>
                    <a:pt x="187643" y="358140"/>
                  </a:lnTo>
                  <a:lnTo>
                    <a:pt x="186690" y="358140"/>
                  </a:lnTo>
                  <a:cubicBezTo>
                    <a:pt x="167640" y="381953"/>
                    <a:pt x="140018" y="396240"/>
                    <a:pt x="106680" y="396240"/>
                  </a:cubicBezTo>
                  <a:cubicBezTo>
                    <a:pt x="43815" y="395288"/>
                    <a:pt x="0" y="340995"/>
                    <a:pt x="0" y="255270"/>
                  </a:cubicBezTo>
                  <a:close/>
                  <a:moveTo>
                    <a:pt x="61913" y="255270"/>
                  </a:moveTo>
                  <a:cubicBezTo>
                    <a:pt x="61913" y="309563"/>
                    <a:pt x="84772" y="340995"/>
                    <a:pt x="123825" y="340995"/>
                  </a:cubicBezTo>
                  <a:cubicBezTo>
                    <a:pt x="147638" y="340995"/>
                    <a:pt x="167640" y="329565"/>
                    <a:pt x="187643" y="305753"/>
                  </a:cubicBezTo>
                  <a:lnTo>
                    <a:pt x="187643" y="207645"/>
                  </a:lnTo>
                  <a:cubicBezTo>
                    <a:pt x="169545" y="183833"/>
                    <a:pt x="149543" y="172402"/>
                    <a:pt x="123825" y="172402"/>
                  </a:cubicBezTo>
                  <a:cubicBezTo>
                    <a:pt x="82868" y="172402"/>
                    <a:pt x="61913" y="201930"/>
                    <a:pt x="61913" y="255270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08" name="Freihandform: Form 129">
              <a:extLst>
                <a:ext uri="{FF2B5EF4-FFF2-40B4-BE49-F238E27FC236}">
                  <a16:creationId xmlns:a16="http://schemas.microsoft.com/office/drawing/2014/main" id="{E2EE0061-8690-484F-8D66-D9DBDC3C7366}"/>
                </a:ext>
              </a:extLst>
            </p:cNvPr>
            <p:cNvSpPr/>
            <p:nvPr/>
          </p:nvSpPr>
          <p:spPr>
            <a:xfrm>
              <a:off x="1977425" y="330614"/>
              <a:ext cx="81881" cy="94082"/>
            </a:xfrm>
            <a:custGeom>
              <a:avLst/>
              <a:gdLst>
                <a:gd name="connsiteX0" fmla="*/ 132397 w 242887"/>
                <a:gd name="connsiteY0" fmla="*/ 279083 h 279082"/>
                <a:gd name="connsiteX1" fmla="*/ 0 w 242887"/>
                <a:gd name="connsiteY1" fmla="*/ 139065 h 279082"/>
                <a:gd name="connsiteX2" fmla="*/ 124777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7 w 242887"/>
                <a:gd name="connsiteY6" fmla="*/ 225743 h 279082"/>
                <a:gd name="connsiteX7" fmla="*/ 198120 w 242887"/>
                <a:gd name="connsiteY7" fmla="*/ 194310 h 279082"/>
                <a:gd name="connsiteX8" fmla="*/ 237172 w 242887"/>
                <a:gd name="connsiteY8" fmla="*/ 235268 h 279082"/>
                <a:gd name="connsiteX9" fmla="*/ 132397 w 242887"/>
                <a:gd name="connsiteY9" fmla="*/ 279083 h 279082"/>
                <a:gd name="connsiteX10" fmla="*/ 62865 w 242887"/>
                <a:gd name="connsiteY10" fmla="*/ 115253 h 279082"/>
                <a:gd name="connsiteX11" fmla="*/ 183832 w 242887"/>
                <a:gd name="connsiteY11" fmla="*/ 115253 h 279082"/>
                <a:gd name="connsiteX12" fmla="*/ 124777 w 242887"/>
                <a:gd name="connsiteY12" fmla="*/ 50482 h 279082"/>
                <a:gd name="connsiteX13" fmla="*/ 62865 w 242887"/>
                <a:gd name="connsiteY13" fmla="*/ 11525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7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2" y="0"/>
                    <a:pt x="124777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8"/>
                    <a:pt x="241935" y="153353"/>
                    <a:pt x="241935" y="160972"/>
                  </a:cubicBezTo>
                  <a:lnTo>
                    <a:pt x="62865" y="160972"/>
                  </a:lnTo>
                  <a:cubicBezTo>
                    <a:pt x="69532" y="201930"/>
                    <a:pt x="94297" y="225743"/>
                    <a:pt x="132397" y="225743"/>
                  </a:cubicBezTo>
                  <a:cubicBezTo>
                    <a:pt x="157163" y="225743"/>
                    <a:pt x="177165" y="216218"/>
                    <a:pt x="198120" y="194310"/>
                  </a:cubicBezTo>
                  <a:lnTo>
                    <a:pt x="237172" y="235268"/>
                  </a:lnTo>
                  <a:cubicBezTo>
                    <a:pt x="206693" y="264795"/>
                    <a:pt x="172402" y="279083"/>
                    <a:pt x="132397" y="279083"/>
                  </a:cubicBezTo>
                  <a:close/>
                  <a:moveTo>
                    <a:pt x="62865" y="115253"/>
                  </a:moveTo>
                  <a:lnTo>
                    <a:pt x="183832" y="115253"/>
                  </a:lnTo>
                  <a:cubicBezTo>
                    <a:pt x="180975" y="74295"/>
                    <a:pt x="160020" y="50482"/>
                    <a:pt x="124777" y="50482"/>
                  </a:cubicBezTo>
                  <a:cubicBezTo>
                    <a:pt x="90488" y="50482"/>
                    <a:pt x="67627" y="74295"/>
                    <a:pt x="62865" y="115253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09" name="Freihandform: Form 130">
              <a:extLst>
                <a:ext uri="{FF2B5EF4-FFF2-40B4-BE49-F238E27FC236}">
                  <a16:creationId xmlns:a16="http://schemas.microsoft.com/office/drawing/2014/main" id="{C5718610-E37F-9B4A-8385-BA3421E18698}"/>
                </a:ext>
              </a:extLst>
            </p:cNvPr>
            <p:cNvSpPr/>
            <p:nvPr/>
          </p:nvSpPr>
          <p:spPr>
            <a:xfrm>
              <a:off x="2083067" y="330533"/>
              <a:ext cx="53945" cy="91916"/>
            </a:xfrm>
            <a:custGeom>
              <a:avLst/>
              <a:gdLst>
                <a:gd name="connsiteX0" fmla="*/ 160020 w 160020"/>
                <a:gd name="connsiteY0" fmla="*/ 5005 h 272657"/>
                <a:gd name="connsiteX1" fmla="*/ 150495 w 160020"/>
                <a:gd name="connsiteY1" fmla="*/ 68823 h 272657"/>
                <a:gd name="connsiteX2" fmla="*/ 116205 w 160020"/>
                <a:gd name="connsiteY2" fmla="*/ 60250 h 272657"/>
                <a:gd name="connsiteX3" fmla="*/ 61913 w 160020"/>
                <a:gd name="connsiteY3" fmla="*/ 135498 h 272657"/>
                <a:gd name="connsiteX4" fmla="*/ 61913 w 160020"/>
                <a:gd name="connsiteY4" fmla="*/ 272658 h 272657"/>
                <a:gd name="connsiteX5" fmla="*/ 0 w 160020"/>
                <a:gd name="connsiteY5" fmla="*/ 272658 h 272657"/>
                <a:gd name="connsiteX6" fmla="*/ 0 w 160020"/>
                <a:gd name="connsiteY6" fmla="*/ 5958 h 272657"/>
                <a:gd name="connsiteX7" fmla="*/ 60960 w 160020"/>
                <a:gd name="connsiteY7" fmla="*/ 5958 h 272657"/>
                <a:gd name="connsiteX8" fmla="*/ 60960 w 160020"/>
                <a:gd name="connsiteY8" fmla="*/ 40248 h 272657"/>
                <a:gd name="connsiteX9" fmla="*/ 61913 w 160020"/>
                <a:gd name="connsiteY9" fmla="*/ 40248 h 272657"/>
                <a:gd name="connsiteX10" fmla="*/ 131445 w 160020"/>
                <a:gd name="connsiteY10" fmla="*/ 243 h 272657"/>
                <a:gd name="connsiteX11" fmla="*/ 160020 w 160020"/>
                <a:gd name="connsiteY11" fmla="*/ 5005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020" h="272657">
                  <a:moveTo>
                    <a:pt x="160020" y="5005"/>
                  </a:moveTo>
                  <a:lnTo>
                    <a:pt x="150495" y="68823"/>
                  </a:lnTo>
                  <a:cubicBezTo>
                    <a:pt x="140970" y="64060"/>
                    <a:pt x="129540" y="60250"/>
                    <a:pt x="116205" y="60250"/>
                  </a:cubicBezTo>
                  <a:cubicBezTo>
                    <a:pt x="73343" y="60250"/>
                    <a:pt x="61913" y="94540"/>
                    <a:pt x="61913" y="135498"/>
                  </a:cubicBezTo>
                  <a:lnTo>
                    <a:pt x="61913" y="272658"/>
                  </a:lnTo>
                  <a:lnTo>
                    <a:pt x="0" y="272658"/>
                  </a:lnTo>
                  <a:lnTo>
                    <a:pt x="0" y="5958"/>
                  </a:lnTo>
                  <a:lnTo>
                    <a:pt x="60960" y="5958"/>
                  </a:lnTo>
                  <a:lnTo>
                    <a:pt x="60960" y="40248"/>
                  </a:lnTo>
                  <a:lnTo>
                    <a:pt x="61913" y="40248"/>
                  </a:lnTo>
                  <a:cubicBezTo>
                    <a:pt x="76200" y="15483"/>
                    <a:pt x="100965" y="243"/>
                    <a:pt x="131445" y="243"/>
                  </a:cubicBezTo>
                  <a:cubicBezTo>
                    <a:pt x="140018" y="-710"/>
                    <a:pt x="150495" y="1195"/>
                    <a:pt x="160020" y="5005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10" name="Freihandform: Form 131">
              <a:extLst>
                <a:ext uri="{FF2B5EF4-FFF2-40B4-BE49-F238E27FC236}">
                  <a16:creationId xmlns:a16="http://schemas.microsoft.com/office/drawing/2014/main" id="{0459A57D-13C8-8D49-B114-56917771152A}"/>
                </a:ext>
              </a:extLst>
            </p:cNvPr>
            <p:cNvSpPr/>
            <p:nvPr/>
          </p:nvSpPr>
          <p:spPr>
            <a:xfrm>
              <a:off x="2150177" y="357587"/>
              <a:ext cx="43991" cy="19908"/>
            </a:xfrm>
            <a:custGeom>
              <a:avLst/>
              <a:gdLst>
                <a:gd name="connsiteX0" fmla="*/ 130493 w 130492"/>
                <a:gd name="connsiteY0" fmla="*/ 59055 h 59055"/>
                <a:gd name="connsiteX1" fmla="*/ 0 w 130492"/>
                <a:gd name="connsiteY1" fmla="*/ 59055 h 59055"/>
                <a:gd name="connsiteX2" fmla="*/ 0 w 130492"/>
                <a:gd name="connsiteY2" fmla="*/ 0 h 59055"/>
                <a:gd name="connsiteX3" fmla="*/ 130493 w 130492"/>
                <a:gd name="connsiteY3" fmla="*/ 0 h 59055"/>
                <a:gd name="connsiteX4" fmla="*/ 130493 w 130492"/>
                <a:gd name="connsiteY4" fmla="*/ 59055 h 5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92" h="59055">
                  <a:moveTo>
                    <a:pt x="130493" y="59055"/>
                  </a:moveTo>
                  <a:lnTo>
                    <a:pt x="0" y="59055"/>
                  </a:lnTo>
                  <a:lnTo>
                    <a:pt x="0" y="0"/>
                  </a:lnTo>
                  <a:lnTo>
                    <a:pt x="130493" y="0"/>
                  </a:lnTo>
                  <a:lnTo>
                    <a:pt x="130493" y="59055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11" name="Freihandform: Form 132">
              <a:extLst>
                <a:ext uri="{FF2B5EF4-FFF2-40B4-BE49-F238E27FC236}">
                  <a16:creationId xmlns:a16="http://schemas.microsoft.com/office/drawing/2014/main" id="{B32F7C62-4F08-DD41-9ABD-72FC7E8D2FC3}"/>
                </a:ext>
              </a:extLst>
            </p:cNvPr>
            <p:cNvSpPr/>
            <p:nvPr/>
          </p:nvSpPr>
          <p:spPr>
            <a:xfrm>
              <a:off x="2220820" y="298183"/>
              <a:ext cx="97294" cy="126513"/>
            </a:xfrm>
            <a:custGeom>
              <a:avLst/>
              <a:gdLst>
                <a:gd name="connsiteX0" fmla="*/ 288607 w 288607"/>
                <a:gd name="connsiteY0" fmla="*/ 222885 h 375284"/>
                <a:gd name="connsiteX1" fmla="*/ 143827 w 288607"/>
                <a:gd name="connsiteY1" fmla="*/ 375285 h 375284"/>
                <a:gd name="connsiteX2" fmla="*/ 0 w 288607"/>
                <a:gd name="connsiteY2" fmla="*/ 222885 h 375284"/>
                <a:gd name="connsiteX3" fmla="*/ 0 w 288607"/>
                <a:gd name="connsiteY3" fmla="*/ 0 h 375284"/>
                <a:gd name="connsiteX4" fmla="*/ 66675 w 288607"/>
                <a:gd name="connsiteY4" fmla="*/ 0 h 375284"/>
                <a:gd name="connsiteX5" fmla="*/ 66675 w 288607"/>
                <a:gd name="connsiteY5" fmla="*/ 219075 h 375284"/>
                <a:gd name="connsiteX6" fmla="*/ 144780 w 288607"/>
                <a:gd name="connsiteY6" fmla="*/ 312420 h 375284"/>
                <a:gd name="connsiteX7" fmla="*/ 220980 w 288607"/>
                <a:gd name="connsiteY7" fmla="*/ 219075 h 375284"/>
                <a:gd name="connsiteX8" fmla="*/ 220980 w 288607"/>
                <a:gd name="connsiteY8" fmla="*/ 0 h 375284"/>
                <a:gd name="connsiteX9" fmla="*/ 287655 w 288607"/>
                <a:gd name="connsiteY9" fmla="*/ 0 h 375284"/>
                <a:gd name="connsiteX10" fmla="*/ 287655 w 288607"/>
                <a:gd name="connsiteY10" fmla="*/ 222885 h 375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8607" h="375284">
                  <a:moveTo>
                    <a:pt x="288607" y="222885"/>
                  </a:moveTo>
                  <a:cubicBezTo>
                    <a:pt x="288607" y="311468"/>
                    <a:pt x="242888" y="375285"/>
                    <a:pt x="143827" y="375285"/>
                  </a:cubicBezTo>
                  <a:cubicBezTo>
                    <a:pt x="45720" y="375285"/>
                    <a:pt x="0" y="312420"/>
                    <a:pt x="0" y="222885"/>
                  </a:cubicBezTo>
                  <a:lnTo>
                    <a:pt x="0" y="0"/>
                  </a:lnTo>
                  <a:lnTo>
                    <a:pt x="66675" y="0"/>
                  </a:lnTo>
                  <a:lnTo>
                    <a:pt x="66675" y="219075"/>
                  </a:lnTo>
                  <a:cubicBezTo>
                    <a:pt x="66675" y="274320"/>
                    <a:pt x="90488" y="312420"/>
                    <a:pt x="144780" y="312420"/>
                  </a:cubicBezTo>
                  <a:cubicBezTo>
                    <a:pt x="199073" y="312420"/>
                    <a:pt x="220980" y="275272"/>
                    <a:pt x="220980" y="219075"/>
                  </a:cubicBezTo>
                  <a:lnTo>
                    <a:pt x="220980" y="0"/>
                  </a:lnTo>
                  <a:lnTo>
                    <a:pt x="287655" y="0"/>
                  </a:lnTo>
                  <a:lnTo>
                    <a:pt x="287655" y="222885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12" name="Freihandform: Form 133">
              <a:extLst>
                <a:ext uri="{FF2B5EF4-FFF2-40B4-BE49-F238E27FC236}">
                  <a16:creationId xmlns:a16="http://schemas.microsoft.com/office/drawing/2014/main" id="{E7C34B31-4380-3C4B-B621-99B2E5CDEEC9}"/>
                </a:ext>
              </a:extLst>
            </p:cNvPr>
            <p:cNvSpPr/>
            <p:nvPr/>
          </p:nvSpPr>
          <p:spPr>
            <a:xfrm>
              <a:off x="2346370" y="330614"/>
              <a:ext cx="77064" cy="92156"/>
            </a:xfrm>
            <a:custGeom>
              <a:avLst/>
              <a:gdLst>
                <a:gd name="connsiteX0" fmla="*/ 228600 w 228600"/>
                <a:gd name="connsiteY0" fmla="*/ 272415 h 273367"/>
                <a:gd name="connsiteX1" fmla="*/ 166688 w 228600"/>
                <a:gd name="connsiteY1" fmla="*/ 272415 h 273367"/>
                <a:gd name="connsiteX2" fmla="*/ 166688 w 228600"/>
                <a:gd name="connsiteY2" fmla="*/ 120015 h 273367"/>
                <a:gd name="connsiteX3" fmla="*/ 117158 w 228600"/>
                <a:gd name="connsiteY3" fmla="*/ 55245 h 273367"/>
                <a:gd name="connsiteX4" fmla="*/ 61913 w 228600"/>
                <a:gd name="connsiteY4" fmla="*/ 120015 h 273367"/>
                <a:gd name="connsiteX5" fmla="*/ 61913 w 228600"/>
                <a:gd name="connsiteY5" fmla="*/ 273368 h 273367"/>
                <a:gd name="connsiteX6" fmla="*/ 0 w 228600"/>
                <a:gd name="connsiteY6" fmla="*/ 273368 h 273367"/>
                <a:gd name="connsiteX7" fmla="*/ 0 w 228600"/>
                <a:gd name="connsiteY7" fmla="*/ 6668 h 273367"/>
                <a:gd name="connsiteX8" fmla="*/ 61913 w 228600"/>
                <a:gd name="connsiteY8" fmla="*/ 6668 h 273367"/>
                <a:gd name="connsiteX9" fmla="*/ 61913 w 228600"/>
                <a:gd name="connsiteY9" fmla="*/ 39053 h 273367"/>
                <a:gd name="connsiteX10" fmla="*/ 62865 w 228600"/>
                <a:gd name="connsiteY10" fmla="*/ 39053 h 273367"/>
                <a:gd name="connsiteX11" fmla="*/ 140970 w 228600"/>
                <a:gd name="connsiteY11" fmla="*/ 0 h 273367"/>
                <a:gd name="connsiteX12" fmla="*/ 228600 w 228600"/>
                <a:gd name="connsiteY12" fmla="*/ 107632 h 273367"/>
                <a:gd name="connsiteX13" fmla="*/ 228600 w 228600"/>
                <a:gd name="connsiteY13" fmla="*/ 272415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0" h="273367">
                  <a:moveTo>
                    <a:pt x="228600" y="272415"/>
                  </a:moveTo>
                  <a:lnTo>
                    <a:pt x="166688" y="272415"/>
                  </a:lnTo>
                  <a:lnTo>
                    <a:pt x="166688" y="120015"/>
                  </a:lnTo>
                  <a:cubicBezTo>
                    <a:pt x="166688" y="80963"/>
                    <a:pt x="155258" y="55245"/>
                    <a:pt x="117158" y="55245"/>
                  </a:cubicBezTo>
                  <a:cubicBezTo>
                    <a:pt x="73343" y="55245"/>
                    <a:pt x="61913" y="90488"/>
                    <a:pt x="61913" y="120015"/>
                  </a:cubicBezTo>
                  <a:lnTo>
                    <a:pt x="61913" y="273368"/>
                  </a:lnTo>
                  <a:lnTo>
                    <a:pt x="0" y="273368"/>
                  </a:lnTo>
                  <a:lnTo>
                    <a:pt x="0" y="6668"/>
                  </a:lnTo>
                  <a:lnTo>
                    <a:pt x="61913" y="6668"/>
                  </a:lnTo>
                  <a:lnTo>
                    <a:pt x="61913" y="39053"/>
                  </a:lnTo>
                  <a:lnTo>
                    <a:pt x="62865" y="39053"/>
                  </a:lnTo>
                  <a:cubicBezTo>
                    <a:pt x="79058" y="15240"/>
                    <a:pt x="106680" y="0"/>
                    <a:pt x="140970" y="0"/>
                  </a:cubicBezTo>
                  <a:cubicBezTo>
                    <a:pt x="201930" y="0"/>
                    <a:pt x="228600" y="44768"/>
                    <a:pt x="228600" y="107632"/>
                  </a:cubicBezTo>
                  <a:lnTo>
                    <a:pt x="228600" y="272415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13" name="Freihandform: Form 134">
              <a:extLst>
                <a:ext uri="{FF2B5EF4-FFF2-40B4-BE49-F238E27FC236}">
                  <a16:creationId xmlns:a16="http://schemas.microsoft.com/office/drawing/2014/main" id="{9ACF5A7F-9373-3946-967F-D7004FD3D31B}"/>
                </a:ext>
              </a:extLst>
            </p:cNvPr>
            <p:cNvSpPr/>
            <p:nvPr/>
          </p:nvSpPr>
          <p:spPr>
            <a:xfrm>
              <a:off x="2447196" y="292725"/>
              <a:ext cx="26651" cy="129725"/>
            </a:xfrm>
            <a:custGeom>
              <a:avLst/>
              <a:gdLst>
                <a:gd name="connsiteX0" fmla="*/ 79057 w 79057"/>
                <a:gd name="connsiteY0" fmla="*/ 38100 h 384810"/>
                <a:gd name="connsiteX1" fmla="*/ 39052 w 79057"/>
                <a:gd name="connsiteY1" fmla="*/ 76200 h 384810"/>
                <a:gd name="connsiteX2" fmla="*/ 0 w 79057"/>
                <a:gd name="connsiteY2" fmla="*/ 38100 h 384810"/>
                <a:gd name="connsiteX3" fmla="*/ 39052 w 79057"/>
                <a:gd name="connsiteY3" fmla="*/ 0 h 384810"/>
                <a:gd name="connsiteX4" fmla="*/ 79057 w 79057"/>
                <a:gd name="connsiteY4" fmla="*/ 38100 h 384810"/>
                <a:gd name="connsiteX5" fmla="*/ 70485 w 79057"/>
                <a:gd name="connsiteY5" fmla="*/ 384810 h 384810"/>
                <a:gd name="connsiteX6" fmla="*/ 8573 w 79057"/>
                <a:gd name="connsiteY6" fmla="*/ 384810 h 384810"/>
                <a:gd name="connsiteX7" fmla="*/ 8573 w 79057"/>
                <a:gd name="connsiteY7" fmla="*/ 118110 h 384810"/>
                <a:gd name="connsiteX8" fmla="*/ 70485 w 79057"/>
                <a:gd name="connsiteY8" fmla="*/ 118110 h 384810"/>
                <a:gd name="connsiteX9" fmla="*/ 70485 w 79057"/>
                <a:gd name="connsiteY9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10">
                  <a:moveTo>
                    <a:pt x="79057" y="38100"/>
                  </a:moveTo>
                  <a:cubicBezTo>
                    <a:pt x="79057" y="60007"/>
                    <a:pt x="60960" y="76200"/>
                    <a:pt x="39052" y="76200"/>
                  </a:cubicBezTo>
                  <a:cubicBezTo>
                    <a:pt x="17145" y="76200"/>
                    <a:pt x="0" y="60007"/>
                    <a:pt x="0" y="38100"/>
                  </a:cubicBezTo>
                  <a:cubicBezTo>
                    <a:pt x="0" y="16193"/>
                    <a:pt x="18098" y="0"/>
                    <a:pt x="39052" y="0"/>
                  </a:cubicBezTo>
                  <a:cubicBezTo>
                    <a:pt x="60960" y="0"/>
                    <a:pt x="79057" y="16193"/>
                    <a:pt x="79057" y="38100"/>
                  </a:cubicBezTo>
                  <a:close/>
                  <a:moveTo>
                    <a:pt x="70485" y="384810"/>
                  </a:moveTo>
                  <a:lnTo>
                    <a:pt x="8573" y="384810"/>
                  </a:lnTo>
                  <a:lnTo>
                    <a:pt x="8573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14" name="Freihandform: Form 135">
              <a:extLst>
                <a:ext uri="{FF2B5EF4-FFF2-40B4-BE49-F238E27FC236}">
                  <a16:creationId xmlns:a16="http://schemas.microsoft.com/office/drawing/2014/main" id="{23951ADA-6908-754F-9164-50133C652D62}"/>
                </a:ext>
              </a:extLst>
            </p:cNvPr>
            <p:cNvSpPr/>
            <p:nvPr/>
          </p:nvSpPr>
          <p:spPr>
            <a:xfrm>
              <a:off x="2488618" y="332862"/>
              <a:ext cx="87339" cy="89908"/>
            </a:xfrm>
            <a:custGeom>
              <a:avLst/>
              <a:gdLst>
                <a:gd name="connsiteX0" fmla="*/ 259080 w 259079"/>
                <a:gd name="connsiteY0" fmla="*/ 0 h 266700"/>
                <a:gd name="connsiteX1" fmla="*/ 161925 w 259079"/>
                <a:gd name="connsiteY1" fmla="*/ 266700 h 266700"/>
                <a:gd name="connsiteX2" fmla="*/ 97155 w 259079"/>
                <a:gd name="connsiteY2" fmla="*/ 266700 h 266700"/>
                <a:gd name="connsiteX3" fmla="*/ 0 w 259079"/>
                <a:gd name="connsiteY3" fmla="*/ 0 h 266700"/>
                <a:gd name="connsiteX4" fmla="*/ 68580 w 259079"/>
                <a:gd name="connsiteY4" fmla="*/ 0 h 266700"/>
                <a:gd name="connsiteX5" fmla="*/ 129540 w 259079"/>
                <a:gd name="connsiteY5" fmla="*/ 193358 h 266700"/>
                <a:gd name="connsiteX6" fmla="*/ 130492 w 259079"/>
                <a:gd name="connsiteY6" fmla="*/ 193358 h 266700"/>
                <a:gd name="connsiteX7" fmla="*/ 191452 w 259079"/>
                <a:gd name="connsiteY7" fmla="*/ 0 h 266700"/>
                <a:gd name="connsiteX8" fmla="*/ 259080 w 259079"/>
                <a:gd name="connsiteY8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9079" h="266700">
                  <a:moveTo>
                    <a:pt x="259080" y="0"/>
                  </a:moveTo>
                  <a:lnTo>
                    <a:pt x="161925" y="266700"/>
                  </a:lnTo>
                  <a:lnTo>
                    <a:pt x="97155" y="266700"/>
                  </a:lnTo>
                  <a:lnTo>
                    <a:pt x="0" y="0"/>
                  </a:lnTo>
                  <a:lnTo>
                    <a:pt x="68580" y="0"/>
                  </a:lnTo>
                  <a:lnTo>
                    <a:pt x="129540" y="193358"/>
                  </a:lnTo>
                  <a:lnTo>
                    <a:pt x="130492" y="193358"/>
                  </a:lnTo>
                  <a:lnTo>
                    <a:pt x="191452" y="0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15" name="Freihandform: Form 136">
              <a:extLst>
                <a:ext uri="{FF2B5EF4-FFF2-40B4-BE49-F238E27FC236}">
                  <a16:creationId xmlns:a16="http://schemas.microsoft.com/office/drawing/2014/main" id="{F729F993-07FD-274F-88B2-5008C3044052}"/>
                </a:ext>
              </a:extLst>
            </p:cNvPr>
            <p:cNvSpPr/>
            <p:nvPr/>
          </p:nvSpPr>
          <p:spPr>
            <a:xfrm>
              <a:off x="2585591" y="330614"/>
              <a:ext cx="81881" cy="94082"/>
            </a:xfrm>
            <a:custGeom>
              <a:avLst/>
              <a:gdLst>
                <a:gd name="connsiteX0" fmla="*/ 132398 w 242887"/>
                <a:gd name="connsiteY0" fmla="*/ 279083 h 279082"/>
                <a:gd name="connsiteX1" fmla="*/ 0 w 242887"/>
                <a:gd name="connsiteY1" fmla="*/ 139065 h 279082"/>
                <a:gd name="connsiteX2" fmla="*/ 124778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8 w 242887"/>
                <a:gd name="connsiteY6" fmla="*/ 225743 h 279082"/>
                <a:gd name="connsiteX7" fmla="*/ 198120 w 242887"/>
                <a:gd name="connsiteY7" fmla="*/ 194310 h 279082"/>
                <a:gd name="connsiteX8" fmla="*/ 237173 w 242887"/>
                <a:gd name="connsiteY8" fmla="*/ 235268 h 279082"/>
                <a:gd name="connsiteX9" fmla="*/ 132398 w 242887"/>
                <a:gd name="connsiteY9" fmla="*/ 279083 h 279082"/>
                <a:gd name="connsiteX10" fmla="*/ 62865 w 242887"/>
                <a:gd name="connsiteY10" fmla="*/ 115253 h 279082"/>
                <a:gd name="connsiteX11" fmla="*/ 183833 w 242887"/>
                <a:gd name="connsiteY11" fmla="*/ 115253 h 279082"/>
                <a:gd name="connsiteX12" fmla="*/ 124778 w 242887"/>
                <a:gd name="connsiteY12" fmla="*/ 50482 h 279082"/>
                <a:gd name="connsiteX13" fmla="*/ 62865 w 242887"/>
                <a:gd name="connsiteY13" fmla="*/ 11525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8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3" y="0"/>
                    <a:pt x="124778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8"/>
                    <a:pt x="241935" y="153353"/>
                    <a:pt x="241935" y="160972"/>
                  </a:cubicBezTo>
                  <a:lnTo>
                    <a:pt x="62865" y="160972"/>
                  </a:lnTo>
                  <a:cubicBezTo>
                    <a:pt x="69533" y="201930"/>
                    <a:pt x="94298" y="225743"/>
                    <a:pt x="132398" y="225743"/>
                  </a:cubicBezTo>
                  <a:cubicBezTo>
                    <a:pt x="157163" y="225743"/>
                    <a:pt x="177165" y="216218"/>
                    <a:pt x="198120" y="194310"/>
                  </a:cubicBezTo>
                  <a:lnTo>
                    <a:pt x="237173" y="235268"/>
                  </a:lnTo>
                  <a:cubicBezTo>
                    <a:pt x="206693" y="264795"/>
                    <a:pt x="173355" y="279083"/>
                    <a:pt x="132398" y="279083"/>
                  </a:cubicBezTo>
                  <a:close/>
                  <a:moveTo>
                    <a:pt x="62865" y="115253"/>
                  </a:moveTo>
                  <a:lnTo>
                    <a:pt x="183833" y="115253"/>
                  </a:lnTo>
                  <a:cubicBezTo>
                    <a:pt x="180975" y="74295"/>
                    <a:pt x="160020" y="50482"/>
                    <a:pt x="124778" y="50482"/>
                  </a:cubicBezTo>
                  <a:cubicBezTo>
                    <a:pt x="90488" y="50482"/>
                    <a:pt x="68580" y="74295"/>
                    <a:pt x="62865" y="115253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 dirty="0">
                <a:solidFill>
                  <a:srgbClr val="041E42"/>
                </a:solidFill>
              </a:endParaRPr>
            </a:p>
          </p:txBody>
        </p:sp>
        <p:sp>
          <p:nvSpPr>
            <p:cNvPr id="116" name="Freihandform: Form 137">
              <a:extLst>
                <a:ext uri="{FF2B5EF4-FFF2-40B4-BE49-F238E27FC236}">
                  <a16:creationId xmlns:a16="http://schemas.microsoft.com/office/drawing/2014/main" id="{D61F3E18-ABCB-F049-980D-7A42DAF82D66}"/>
                </a:ext>
              </a:extLst>
            </p:cNvPr>
            <p:cNvSpPr/>
            <p:nvPr/>
          </p:nvSpPr>
          <p:spPr>
            <a:xfrm>
              <a:off x="2691233" y="330533"/>
              <a:ext cx="53945" cy="91916"/>
            </a:xfrm>
            <a:custGeom>
              <a:avLst/>
              <a:gdLst>
                <a:gd name="connsiteX0" fmla="*/ 160020 w 160019"/>
                <a:gd name="connsiteY0" fmla="*/ 5005 h 272657"/>
                <a:gd name="connsiteX1" fmla="*/ 150495 w 160019"/>
                <a:gd name="connsiteY1" fmla="*/ 68823 h 272657"/>
                <a:gd name="connsiteX2" fmla="*/ 116205 w 160019"/>
                <a:gd name="connsiteY2" fmla="*/ 60250 h 272657"/>
                <a:gd name="connsiteX3" fmla="*/ 61913 w 160019"/>
                <a:gd name="connsiteY3" fmla="*/ 135498 h 272657"/>
                <a:gd name="connsiteX4" fmla="*/ 61913 w 160019"/>
                <a:gd name="connsiteY4" fmla="*/ 272658 h 272657"/>
                <a:gd name="connsiteX5" fmla="*/ 0 w 160019"/>
                <a:gd name="connsiteY5" fmla="*/ 272658 h 272657"/>
                <a:gd name="connsiteX6" fmla="*/ 0 w 160019"/>
                <a:gd name="connsiteY6" fmla="*/ 5958 h 272657"/>
                <a:gd name="connsiteX7" fmla="*/ 60960 w 160019"/>
                <a:gd name="connsiteY7" fmla="*/ 5958 h 272657"/>
                <a:gd name="connsiteX8" fmla="*/ 60960 w 160019"/>
                <a:gd name="connsiteY8" fmla="*/ 40248 h 272657"/>
                <a:gd name="connsiteX9" fmla="*/ 61913 w 160019"/>
                <a:gd name="connsiteY9" fmla="*/ 40248 h 272657"/>
                <a:gd name="connsiteX10" fmla="*/ 131445 w 160019"/>
                <a:gd name="connsiteY10" fmla="*/ 243 h 272657"/>
                <a:gd name="connsiteX11" fmla="*/ 160020 w 160019"/>
                <a:gd name="connsiteY11" fmla="*/ 5005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019" h="272657">
                  <a:moveTo>
                    <a:pt x="160020" y="5005"/>
                  </a:moveTo>
                  <a:lnTo>
                    <a:pt x="150495" y="68823"/>
                  </a:lnTo>
                  <a:cubicBezTo>
                    <a:pt x="140970" y="64060"/>
                    <a:pt x="129540" y="60250"/>
                    <a:pt x="116205" y="60250"/>
                  </a:cubicBezTo>
                  <a:cubicBezTo>
                    <a:pt x="73343" y="60250"/>
                    <a:pt x="61913" y="94540"/>
                    <a:pt x="61913" y="135498"/>
                  </a:cubicBezTo>
                  <a:lnTo>
                    <a:pt x="61913" y="272658"/>
                  </a:lnTo>
                  <a:lnTo>
                    <a:pt x="0" y="272658"/>
                  </a:lnTo>
                  <a:lnTo>
                    <a:pt x="0" y="5958"/>
                  </a:lnTo>
                  <a:lnTo>
                    <a:pt x="60960" y="5958"/>
                  </a:lnTo>
                  <a:lnTo>
                    <a:pt x="60960" y="40248"/>
                  </a:lnTo>
                  <a:lnTo>
                    <a:pt x="61913" y="40248"/>
                  </a:lnTo>
                  <a:cubicBezTo>
                    <a:pt x="76200" y="15483"/>
                    <a:pt x="100965" y="243"/>
                    <a:pt x="131445" y="243"/>
                  </a:cubicBezTo>
                  <a:cubicBezTo>
                    <a:pt x="140018" y="-710"/>
                    <a:pt x="150495" y="1195"/>
                    <a:pt x="160020" y="5005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 dirty="0">
                <a:solidFill>
                  <a:srgbClr val="041E42"/>
                </a:solidFill>
              </a:endParaRPr>
            </a:p>
          </p:txBody>
        </p:sp>
        <p:sp>
          <p:nvSpPr>
            <p:cNvPr id="117" name="Freihandform: Form 138">
              <a:extLst>
                <a:ext uri="{FF2B5EF4-FFF2-40B4-BE49-F238E27FC236}">
                  <a16:creationId xmlns:a16="http://schemas.microsoft.com/office/drawing/2014/main" id="{AB96B33E-EDDD-8947-9C0F-4F307C88B23C}"/>
                </a:ext>
              </a:extLst>
            </p:cNvPr>
            <p:cNvSpPr/>
            <p:nvPr/>
          </p:nvSpPr>
          <p:spPr>
            <a:xfrm>
              <a:off x="2755132" y="330293"/>
              <a:ext cx="69358" cy="94403"/>
            </a:xfrm>
            <a:custGeom>
              <a:avLst/>
              <a:gdLst>
                <a:gd name="connsiteX0" fmla="*/ 29527 w 205739"/>
                <a:gd name="connsiteY0" fmla="*/ 198120 h 280034"/>
                <a:gd name="connsiteX1" fmla="*/ 104775 w 205739"/>
                <a:gd name="connsiteY1" fmla="*/ 227647 h 280034"/>
                <a:gd name="connsiteX2" fmla="*/ 143827 w 205739"/>
                <a:gd name="connsiteY2" fmla="*/ 200978 h 280034"/>
                <a:gd name="connsiteX3" fmla="*/ 10477 w 205739"/>
                <a:gd name="connsiteY3" fmla="*/ 82868 h 280034"/>
                <a:gd name="connsiteX4" fmla="*/ 111442 w 205739"/>
                <a:gd name="connsiteY4" fmla="*/ 0 h 280034"/>
                <a:gd name="connsiteX5" fmla="*/ 203835 w 205739"/>
                <a:gd name="connsiteY5" fmla="*/ 27622 h 280034"/>
                <a:gd name="connsiteX6" fmla="*/ 174307 w 205739"/>
                <a:gd name="connsiteY6" fmla="*/ 76200 h 280034"/>
                <a:gd name="connsiteX7" fmla="*/ 110490 w 205739"/>
                <a:gd name="connsiteY7" fmla="*/ 52387 h 280034"/>
                <a:gd name="connsiteX8" fmla="*/ 72390 w 205739"/>
                <a:gd name="connsiteY8" fmla="*/ 77153 h 280034"/>
                <a:gd name="connsiteX9" fmla="*/ 205740 w 205739"/>
                <a:gd name="connsiteY9" fmla="*/ 195262 h 280034"/>
                <a:gd name="connsiteX10" fmla="*/ 102870 w 205739"/>
                <a:gd name="connsiteY10" fmla="*/ 280035 h 280034"/>
                <a:gd name="connsiteX11" fmla="*/ 0 w 205739"/>
                <a:gd name="connsiteY11" fmla="*/ 247650 h 280034"/>
                <a:gd name="connsiteX12" fmla="*/ 29527 w 205739"/>
                <a:gd name="connsiteY12" fmla="*/ 198120 h 28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739" h="280034">
                  <a:moveTo>
                    <a:pt x="29527" y="198120"/>
                  </a:moveTo>
                  <a:cubicBezTo>
                    <a:pt x="56197" y="218122"/>
                    <a:pt x="80963" y="227647"/>
                    <a:pt x="104775" y="227647"/>
                  </a:cubicBezTo>
                  <a:cubicBezTo>
                    <a:pt x="127635" y="227647"/>
                    <a:pt x="143827" y="217170"/>
                    <a:pt x="143827" y="200978"/>
                  </a:cubicBezTo>
                  <a:cubicBezTo>
                    <a:pt x="143827" y="155258"/>
                    <a:pt x="10477" y="171450"/>
                    <a:pt x="10477" y="82868"/>
                  </a:cubicBezTo>
                  <a:cubicBezTo>
                    <a:pt x="10477" y="33338"/>
                    <a:pt x="51435" y="0"/>
                    <a:pt x="111442" y="0"/>
                  </a:cubicBezTo>
                  <a:cubicBezTo>
                    <a:pt x="143827" y="0"/>
                    <a:pt x="175260" y="9525"/>
                    <a:pt x="203835" y="27622"/>
                  </a:cubicBezTo>
                  <a:lnTo>
                    <a:pt x="174307" y="76200"/>
                  </a:lnTo>
                  <a:cubicBezTo>
                    <a:pt x="151447" y="60960"/>
                    <a:pt x="130492" y="52387"/>
                    <a:pt x="110490" y="52387"/>
                  </a:cubicBezTo>
                  <a:cubicBezTo>
                    <a:pt x="87630" y="52387"/>
                    <a:pt x="72390" y="61912"/>
                    <a:pt x="72390" y="77153"/>
                  </a:cubicBezTo>
                  <a:cubicBezTo>
                    <a:pt x="72390" y="120968"/>
                    <a:pt x="205740" y="105728"/>
                    <a:pt x="205740" y="195262"/>
                  </a:cubicBezTo>
                  <a:cubicBezTo>
                    <a:pt x="205740" y="245745"/>
                    <a:pt x="164782" y="280035"/>
                    <a:pt x="102870" y="280035"/>
                  </a:cubicBezTo>
                  <a:cubicBezTo>
                    <a:pt x="67627" y="280035"/>
                    <a:pt x="31432" y="268605"/>
                    <a:pt x="0" y="247650"/>
                  </a:cubicBezTo>
                  <a:lnTo>
                    <a:pt x="29527" y="198120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18" name="Freihandform: Form 139">
              <a:extLst>
                <a:ext uri="{FF2B5EF4-FFF2-40B4-BE49-F238E27FC236}">
                  <a16:creationId xmlns:a16="http://schemas.microsoft.com/office/drawing/2014/main" id="{54A67089-DA24-4F4A-9689-ECB371BCBAFE}"/>
                </a:ext>
              </a:extLst>
            </p:cNvPr>
            <p:cNvSpPr/>
            <p:nvPr/>
          </p:nvSpPr>
          <p:spPr>
            <a:xfrm>
              <a:off x="2844077" y="292725"/>
              <a:ext cx="26651" cy="129725"/>
            </a:xfrm>
            <a:custGeom>
              <a:avLst/>
              <a:gdLst>
                <a:gd name="connsiteX0" fmla="*/ 79058 w 79057"/>
                <a:gd name="connsiteY0" fmla="*/ 38100 h 384810"/>
                <a:gd name="connsiteX1" fmla="*/ 39053 w 79057"/>
                <a:gd name="connsiteY1" fmla="*/ 76200 h 384810"/>
                <a:gd name="connsiteX2" fmla="*/ 0 w 79057"/>
                <a:gd name="connsiteY2" fmla="*/ 38100 h 384810"/>
                <a:gd name="connsiteX3" fmla="*/ 39053 w 79057"/>
                <a:gd name="connsiteY3" fmla="*/ 0 h 384810"/>
                <a:gd name="connsiteX4" fmla="*/ 79058 w 79057"/>
                <a:gd name="connsiteY4" fmla="*/ 38100 h 384810"/>
                <a:gd name="connsiteX5" fmla="*/ 70485 w 79057"/>
                <a:gd name="connsiteY5" fmla="*/ 384810 h 384810"/>
                <a:gd name="connsiteX6" fmla="*/ 8573 w 79057"/>
                <a:gd name="connsiteY6" fmla="*/ 384810 h 384810"/>
                <a:gd name="connsiteX7" fmla="*/ 8573 w 79057"/>
                <a:gd name="connsiteY7" fmla="*/ 118110 h 384810"/>
                <a:gd name="connsiteX8" fmla="*/ 70485 w 79057"/>
                <a:gd name="connsiteY8" fmla="*/ 118110 h 384810"/>
                <a:gd name="connsiteX9" fmla="*/ 70485 w 79057"/>
                <a:gd name="connsiteY9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10">
                  <a:moveTo>
                    <a:pt x="79058" y="38100"/>
                  </a:moveTo>
                  <a:cubicBezTo>
                    <a:pt x="79058" y="60007"/>
                    <a:pt x="60960" y="76200"/>
                    <a:pt x="39053" y="76200"/>
                  </a:cubicBezTo>
                  <a:cubicBezTo>
                    <a:pt x="17145" y="76200"/>
                    <a:pt x="0" y="60007"/>
                    <a:pt x="0" y="38100"/>
                  </a:cubicBezTo>
                  <a:cubicBezTo>
                    <a:pt x="0" y="16193"/>
                    <a:pt x="18098" y="0"/>
                    <a:pt x="39053" y="0"/>
                  </a:cubicBezTo>
                  <a:cubicBezTo>
                    <a:pt x="60960" y="0"/>
                    <a:pt x="79058" y="16193"/>
                    <a:pt x="79058" y="38100"/>
                  </a:cubicBezTo>
                  <a:close/>
                  <a:moveTo>
                    <a:pt x="70485" y="384810"/>
                  </a:moveTo>
                  <a:lnTo>
                    <a:pt x="8573" y="384810"/>
                  </a:lnTo>
                  <a:lnTo>
                    <a:pt x="8573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19" name="Freihandform: Form 140">
              <a:extLst>
                <a:ext uri="{FF2B5EF4-FFF2-40B4-BE49-F238E27FC236}">
                  <a16:creationId xmlns:a16="http://schemas.microsoft.com/office/drawing/2014/main" id="{3FB4029F-D68F-F841-A629-05FC673ED83B}"/>
                </a:ext>
              </a:extLst>
            </p:cNvPr>
            <p:cNvSpPr/>
            <p:nvPr/>
          </p:nvSpPr>
          <p:spPr>
            <a:xfrm>
              <a:off x="2885820" y="303963"/>
              <a:ext cx="55872" cy="120734"/>
            </a:xfrm>
            <a:custGeom>
              <a:avLst/>
              <a:gdLst>
                <a:gd name="connsiteX0" fmla="*/ 165735 w 165735"/>
                <a:gd name="connsiteY0" fmla="*/ 295275 h 358139"/>
                <a:gd name="connsiteX1" fmla="*/ 165735 w 165735"/>
                <a:gd name="connsiteY1" fmla="*/ 348615 h 358139"/>
                <a:gd name="connsiteX2" fmla="*/ 113348 w 165735"/>
                <a:gd name="connsiteY2" fmla="*/ 358140 h 358139"/>
                <a:gd name="connsiteX3" fmla="*/ 40958 w 165735"/>
                <a:gd name="connsiteY3" fmla="*/ 282892 h 358139"/>
                <a:gd name="connsiteX4" fmla="*/ 40958 w 165735"/>
                <a:gd name="connsiteY4" fmla="*/ 137160 h 358139"/>
                <a:gd name="connsiteX5" fmla="*/ 0 w 165735"/>
                <a:gd name="connsiteY5" fmla="*/ 137160 h 358139"/>
                <a:gd name="connsiteX6" fmla="*/ 0 w 165735"/>
                <a:gd name="connsiteY6" fmla="*/ 85725 h 358139"/>
                <a:gd name="connsiteX7" fmla="*/ 40005 w 165735"/>
                <a:gd name="connsiteY7" fmla="*/ 85725 h 358139"/>
                <a:gd name="connsiteX8" fmla="*/ 40005 w 165735"/>
                <a:gd name="connsiteY8" fmla="*/ 13335 h 358139"/>
                <a:gd name="connsiteX9" fmla="*/ 101918 w 165735"/>
                <a:gd name="connsiteY9" fmla="*/ 0 h 358139"/>
                <a:gd name="connsiteX10" fmla="*/ 101918 w 165735"/>
                <a:gd name="connsiteY10" fmla="*/ 86677 h 358139"/>
                <a:gd name="connsiteX11" fmla="*/ 165735 w 165735"/>
                <a:gd name="connsiteY11" fmla="*/ 86677 h 358139"/>
                <a:gd name="connsiteX12" fmla="*/ 165735 w 165735"/>
                <a:gd name="connsiteY12" fmla="*/ 138113 h 358139"/>
                <a:gd name="connsiteX13" fmla="*/ 101918 w 165735"/>
                <a:gd name="connsiteY13" fmla="*/ 138113 h 358139"/>
                <a:gd name="connsiteX14" fmla="*/ 101918 w 165735"/>
                <a:gd name="connsiteY14" fmla="*/ 269558 h 358139"/>
                <a:gd name="connsiteX15" fmla="*/ 130493 w 165735"/>
                <a:gd name="connsiteY15" fmla="*/ 304800 h 358139"/>
                <a:gd name="connsiteX16" fmla="*/ 165735 w 165735"/>
                <a:gd name="connsiteY16" fmla="*/ 295275 h 35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735" h="358139">
                  <a:moveTo>
                    <a:pt x="165735" y="295275"/>
                  </a:moveTo>
                  <a:lnTo>
                    <a:pt x="165735" y="348615"/>
                  </a:lnTo>
                  <a:cubicBezTo>
                    <a:pt x="152400" y="355283"/>
                    <a:pt x="131445" y="358140"/>
                    <a:pt x="113348" y="358140"/>
                  </a:cubicBezTo>
                  <a:cubicBezTo>
                    <a:pt x="66675" y="358140"/>
                    <a:pt x="40958" y="332423"/>
                    <a:pt x="40958" y="282892"/>
                  </a:cubicBezTo>
                  <a:lnTo>
                    <a:pt x="40958" y="137160"/>
                  </a:lnTo>
                  <a:lnTo>
                    <a:pt x="0" y="137160"/>
                  </a:lnTo>
                  <a:lnTo>
                    <a:pt x="0" y="85725"/>
                  </a:lnTo>
                  <a:lnTo>
                    <a:pt x="40005" y="85725"/>
                  </a:lnTo>
                  <a:lnTo>
                    <a:pt x="40005" y="13335"/>
                  </a:lnTo>
                  <a:lnTo>
                    <a:pt x="101918" y="0"/>
                  </a:lnTo>
                  <a:lnTo>
                    <a:pt x="101918" y="86677"/>
                  </a:lnTo>
                  <a:lnTo>
                    <a:pt x="165735" y="86677"/>
                  </a:lnTo>
                  <a:lnTo>
                    <a:pt x="165735" y="138113"/>
                  </a:lnTo>
                  <a:lnTo>
                    <a:pt x="101918" y="138113"/>
                  </a:lnTo>
                  <a:lnTo>
                    <a:pt x="101918" y="269558"/>
                  </a:lnTo>
                  <a:cubicBezTo>
                    <a:pt x="101918" y="294323"/>
                    <a:pt x="110490" y="304800"/>
                    <a:pt x="130493" y="304800"/>
                  </a:cubicBezTo>
                  <a:cubicBezTo>
                    <a:pt x="141923" y="303848"/>
                    <a:pt x="155258" y="300038"/>
                    <a:pt x="165735" y="295275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20" name="Freihandform: Form 141">
              <a:extLst>
                <a:ext uri="{FF2B5EF4-FFF2-40B4-BE49-F238E27FC236}">
                  <a16:creationId xmlns:a16="http://schemas.microsoft.com/office/drawing/2014/main" id="{85E8479C-40C5-954A-A840-FA3316FC25AB}"/>
                </a:ext>
              </a:extLst>
            </p:cNvPr>
            <p:cNvSpPr/>
            <p:nvPr/>
          </p:nvSpPr>
          <p:spPr>
            <a:xfrm>
              <a:off x="2958068" y="294330"/>
              <a:ext cx="76101" cy="130367"/>
            </a:xfrm>
            <a:custGeom>
              <a:avLst/>
              <a:gdLst>
                <a:gd name="connsiteX0" fmla="*/ 114300 w 225742"/>
                <a:gd name="connsiteY0" fmla="*/ 215265 h 386714"/>
                <a:gd name="connsiteX1" fmla="*/ 164783 w 225742"/>
                <a:gd name="connsiteY1" fmla="*/ 220980 h 386714"/>
                <a:gd name="connsiteX2" fmla="*/ 164783 w 225742"/>
                <a:gd name="connsiteY2" fmla="*/ 211455 h 386714"/>
                <a:gd name="connsiteX3" fmla="*/ 105728 w 225742"/>
                <a:gd name="connsiteY3" fmla="*/ 160020 h 386714"/>
                <a:gd name="connsiteX4" fmla="*/ 38100 w 225742"/>
                <a:gd name="connsiteY4" fmla="*/ 175260 h 386714"/>
                <a:gd name="connsiteX5" fmla="*/ 24765 w 225742"/>
                <a:gd name="connsiteY5" fmla="*/ 122873 h 386714"/>
                <a:gd name="connsiteX6" fmla="*/ 112395 w 225742"/>
                <a:gd name="connsiteY6" fmla="*/ 107632 h 386714"/>
                <a:gd name="connsiteX7" fmla="*/ 225743 w 225742"/>
                <a:gd name="connsiteY7" fmla="*/ 210502 h 386714"/>
                <a:gd name="connsiteX8" fmla="*/ 225743 w 225742"/>
                <a:gd name="connsiteY8" fmla="*/ 381000 h 386714"/>
                <a:gd name="connsiteX9" fmla="*/ 166688 w 225742"/>
                <a:gd name="connsiteY9" fmla="*/ 381000 h 386714"/>
                <a:gd name="connsiteX10" fmla="*/ 166688 w 225742"/>
                <a:gd name="connsiteY10" fmla="*/ 352425 h 386714"/>
                <a:gd name="connsiteX11" fmla="*/ 165735 w 225742"/>
                <a:gd name="connsiteY11" fmla="*/ 352425 h 386714"/>
                <a:gd name="connsiteX12" fmla="*/ 87630 w 225742"/>
                <a:gd name="connsiteY12" fmla="*/ 386715 h 386714"/>
                <a:gd name="connsiteX13" fmla="*/ 0 w 225742"/>
                <a:gd name="connsiteY13" fmla="*/ 301942 h 386714"/>
                <a:gd name="connsiteX14" fmla="*/ 114300 w 225742"/>
                <a:gd name="connsiteY14" fmla="*/ 215265 h 386714"/>
                <a:gd name="connsiteX15" fmla="*/ 63818 w 225742"/>
                <a:gd name="connsiteY15" fmla="*/ 72390 h 386714"/>
                <a:gd name="connsiteX16" fmla="*/ 26670 w 225742"/>
                <a:gd name="connsiteY16" fmla="*/ 36195 h 386714"/>
                <a:gd name="connsiteX17" fmla="*/ 63818 w 225742"/>
                <a:gd name="connsiteY17" fmla="*/ 0 h 386714"/>
                <a:gd name="connsiteX18" fmla="*/ 100965 w 225742"/>
                <a:gd name="connsiteY18" fmla="*/ 36195 h 386714"/>
                <a:gd name="connsiteX19" fmla="*/ 63818 w 225742"/>
                <a:gd name="connsiteY19" fmla="*/ 72390 h 386714"/>
                <a:gd name="connsiteX20" fmla="*/ 103823 w 225742"/>
                <a:gd name="connsiteY20" fmla="*/ 340042 h 386714"/>
                <a:gd name="connsiteX21" fmla="*/ 164783 w 225742"/>
                <a:gd name="connsiteY21" fmla="*/ 307658 h 386714"/>
                <a:gd name="connsiteX22" fmla="*/ 164783 w 225742"/>
                <a:gd name="connsiteY22" fmla="*/ 261938 h 386714"/>
                <a:gd name="connsiteX23" fmla="*/ 120968 w 225742"/>
                <a:gd name="connsiteY23" fmla="*/ 257175 h 386714"/>
                <a:gd name="connsiteX24" fmla="*/ 59055 w 225742"/>
                <a:gd name="connsiteY24" fmla="*/ 300990 h 386714"/>
                <a:gd name="connsiteX25" fmla="*/ 103823 w 225742"/>
                <a:gd name="connsiteY25" fmla="*/ 340042 h 386714"/>
                <a:gd name="connsiteX26" fmla="*/ 172403 w 225742"/>
                <a:gd name="connsiteY26" fmla="*/ 72390 h 386714"/>
                <a:gd name="connsiteX27" fmla="*/ 135255 w 225742"/>
                <a:gd name="connsiteY27" fmla="*/ 36195 h 386714"/>
                <a:gd name="connsiteX28" fmla="*/ 172403 w 225742"/>
                <a:gd name="connsiteY28" fmla="*/ 0 h 386714"/>
                <a:gd name="connsiteX29" fmla="*/ 209550 w 225742"/>
                <a:gd name="connsiteY29" fmla="*/ 36195 h 386714"/>
                <a:gd name="connsiteX30" fmla="*/ 172403 w 225742"/>
                <a:gd name="connsiteY30" fmla="*/ 72390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5742" h="386714">
                  <a:moveTo>
                    <a:pt x="114300" y="215265"/>
                  </a:moveTo>
                  <a:cubicBezTo>
                    <a:pt x="131445" y="215265"/>
                    <a:pt x="147638" y="216217"/>
                    <a:pt x="164783" y="220980"/>
                  </a:cubicBezTo>
                  <a:lnTo>
                    <a:pt x="164783" y="211455"/>
                  </a:lnTo>
                  <a:cubicBezTo>
                    <a:pt x="164783" y="177165"/>
                    <a:pt x="144780" y="160020"/>
                    <a:pt x="105728" y="160020"/>
                  </a:cubicBezTo>
                  <a:cubicBezTo>
                    <a:pt x="83820" y="160020"/>
                    <a:pt x="60008" y="165735"/>
                    <a:pt x="38100" y="175260"/>
                  </a:cubicBezTo>
                  <a:lnTo>
                    <a:pt x="24765" y="122873"/>
                  </a:lnTo>
                  <a:cubicBezTo>
                    <a:pt x="49530" y="113348"/>
                    <a:pt x="81915" y="107632"/>
                    <a:pt x="112395" y="107632"/>
                  </a:cubicBezTo>
                  <a:cubicBezTo>
                    <a:pt x="187643" y="107632"/>
                    <a:pt x="225743" y="142875"/>
                    <a:pt x="225743" y="210502"/>
                  </a:cubicBezTo>
                  <a:lnTo>
                    <a:pt x="225743" y="381000"/>
                  </a:lnTo>
                  <a:lnTo>
                    <a:pt x="166688" y="381000"/>
                  </a:lnTo>
                  <a:lnTo>
                    <a:pt x="166688" y="352425"/>
                  </a:lnTo>
                  <a:lnTo>
                    <a:pt x="165735" y="352425"/>
                  </a:lnTo>
                  <a:cubicBezTo>
                    <a:pt x="142875" y="376238"/>
                    <a:pt x="119063" y="386715"/>
                    <a:pt x="87630" y="386715"/>
                  </a:cubicBezTo>
                  <a:cubicBezTo>
                    <a:pt x="34290" y="386715"/>
                    <a:pt x="0" y="353378"/>
                    <a:pt x="0" y="301942"/>
                  </a:cubicBezTo>
                  <a:cubicBezTo>
                    <a:pt x="0" y="245745"/>
                    <a:pt x="40005" y="215265"/>
                    <a:pt x="114300" y="215265"/>
                  </a:cubicBezTo>
                  <a:close/>
                  <a:moveTo>
                    <a:pt x="63818" y="72390"/>
                  </a:moveTo>
                  <a:cubicBezTo>
                    <a:pt x="43815" y="72390"/>
                    <a:pt x="26670" y="55245"/>
                    <a:pt x="26670" y="36195"/>
                  </a:cubicBezTo>
                  <a:cubicBezTo>
                    <a:pt x="26670" y="17145"/>
                    <a:pt x="43815" y="0"/>
                    <a:pt x="63818" y="0"/>
                  </a:cubicBezTo>
                  <a:cubicBezTo>
                    <a:pt x="83820" y="0"/>
                    <a:pt x="100965" y="17145"/>
                    <a:pt x="100965" y="36195"/>
                  </a:cubicBezTo>
                  <a:cubicBezTo>
                    <a:pt x="100965" y="56198"/>
                    <a:pt x="83820" y="72390"/>
                    <a:pt x="63818" y="72390"/>
                  </a:cubicBezTo>
                  <a:close/>
                  <a:moveTo>
                    <a:pt x="103823" y="340042"/>
                  </a:moveTo>
                  <a:cubicBezTo>
                    <a:pt x="126683" y="340042"/>
                    <a:pt x="147638" y="328613"/>
                    <a:pt x="164783" y="307658"/>
                  </a:cubicBezTo>
                  <a:lnTo>
                    <a:pt x="164783" y="261938"/>
                  </a:lnTo>
                  <a:cubicBezTo>
                    <a:pt x="150495" y="258127"/>
                    <a:pt x="135255" y="257175"/>
                    <a:pt x="120968" y="257175"/>
                  </a:cubicBezTo>
                  <a:cubicBezTo>
                    <a:pt x="81915" y="257175"/>
                    <a:pt x="59055" y="272415"/>
                    <a:pt x="59055" y="300990"/>
                  </a:cubicBezTo>
                  <a:cubicBezTo>
                    <a:pt x="59055" y="324803"/>
                    <a:pt x="76200" y="340042"/>
                    <a:pt x="103823" y="340042"/>
                  </a:cubicBezTo>
                  <a:close/>
                  <a:moveTo>
                    <a:pt x="172403" y="72390"/>
                  </a:moveTo>
                  <a:cubicBezTo>
                    <a:pt x="152400" y="72390"/>
                    <a:pt x="135255" y="55245"/>
                    <a:pt x="135255" y="36195"/>
                  </a:cubicBezTo>
                  <a:cubicBezTo>
                    <a:pt x="135255" y="17145"/>
                    <a:pt x="152400" y="0"/>
                    <a:pt x="172403" y="0"/>
                  </a:cubicBezTo>
                  <a:cubicBezTo>
                    <a:pt x="192405" y="0"/>
                    <a:pt x="209550" y="17145"/>
                    <a:pt x="209550" y="36195"/>
                  </a:cubicBezTo>
                  <a:cubicBezTo>
                    <a:pt x="209550" y="56198"/>
                    <a:pt x="192405" y="72390"/>
                    <a:pt x="172403" y="72390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21" name="Freihandform: Form 142">
              <a:extLst>
                <a:ext uri="{FF2B5EF4-FFF2-40B4-BE49-F238E27FC236}">
                  <a16:creationId xmlns:a16="http://schemas.microsoft.com/office/drawing/2014/main" id="{41AF89F4-1ADF-E840-A335-849E2214F259}"/>
                </a:ext>
              </a:extLst>
            </p:cNvPr>
            <p:cNvSpPr/>
            <p:nvPr/>
          </p:nvSpPr>
          <p:spPr>
            <a:xfrm>
              <a:off x="3050546" y="303963"/>
              <a:ext cx="55871" cy="120734"/>
            </a:xfrm>
            <a:custGeom>
              <a:avLst/>
              <a:gdLst>
                <a:gd name="connsiteX0" fmla="*/ 165735 w 165734"/>
                <a:gd name="connsiteY0" fmla="*/ 295275 h 358139"/>
                <a:gd name="connsiteX1" fmla="*/ 165735 w 165734"/>
                <a:gd name="connsiteY1" fmla="*/ 348615 h 358139"/>
                <a:gd name="connsiteX2" fmla="*/ 113347 w 165734"/>
                <a:gd name="connsiteY2" fmla="*/ 358140 h 358139"/>
                <a:gd name="connsiteX3" fmla="*/ 40957 w 165734"/>
                <a:gd name="connsiteY3" fmla="*/ 282892 h 358139"/>
                <a:gd name="connsiteX4" fmla="*/ 40957 w 165734"/>
                <a:gd name="connsiteY4" fmla="*/ 137160 h 358139"/>
                <a:gd name="connsiteX5" fmla="*/ 0 w 165734"/>
                <a:gd name="connsiteY5" fmla="*/ 137160 h 358139"/>
                <a:gd name="connsiteX6" fmla="*/ 0 w 165734"/>
                <a:gd name="connsiteY6" fmla="*/ 85725 h 358139"/>
                <a:gd name="connsiteX7" fmla="*/ 40005 w 165734"/>
                <a:gd name="connsiteY7" fmla="*/ 85725 h 358139"/>
                <a:gd name="connsiteX8" fmla="*/ 40005 w 165734"/>
                <a:gd name="connsiteY8" fmla="*/ 13335 h 358139"/>
                <a:gd name="connsiteX9" fmla="*/ 101917 w 165734"/>
                <a:gd name="connsiteY9" fmla="*/ 0 h 358139"/>
                <a:gd name="connsiteX10" fmla="*/ 101917 w 165734"/>
                <a:gd name="connsiteY10" fmla="*/ 86677 h 358139"/>
                <a:gd name="connsiteX11" fmla="*/ 165735 w 165734"/>
                <a:gd name="connsiteY11" fmla="*/ 86677 h 358139"/>
                <a:gd name="connsiteX12" fmla="*/ 165735 w 165734"/>
                <a:gd name="connsiteY12" fmla="*/ 138113 h 358139"/>
                <a:gd name="connsiteX13" fmla="*/ 101917 w 165734"/>
                <a:gd name="connsiteY13" fmla="*/ 138113 h 358139"/>
                <a:gd name="connsiteX14" fmla="*/ 101917 w 165734"/>
                <a:gd name="connsiteY14" fmla="*/ 269558 h 358139"/>
                <a:gd name="connsiteX15" fmla="*/ 130492 w 165734"/>
                <a:gd name="connsiteY15" fmla="*/ 304800 h 358139"/>
                <a:gd name="connsiteX16" fmla="*/ 165735 w 165734"/>
                <a:gd name="connsiteY16" fmla="*/ 295275 h 35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734" h="358139">
                  <a:moveTo>
                    <a:pt x="165735" y="295275"/>
                  </a:moveTo>
                  <a:lnTo>
                    <a:pt x="165735" y="348615"/>
                  </a:lnTo>
                  <a:cubicBezTo>
                    <a:pt x="152400" y="355283"/>
                    <a:pt x="131445" y="358140"/>
                    <a:pt x="113347" y="358140"/>
                  </a:cubicBezTo>
                  <a:cubicBezTo>
                    <a:pt x="66675" y="358140"/>
                    <a:pt x="40957" y="332423"/>
                    <a:pt x="40957" y="282892"/>
                  </a:cubicBezTo>
                  <a:lnTo>
                    <a:pt x="40957" y="137160"/>
                  </a:lnTo>
                  <a:lnTo>
                    <a:pt x="0" y="137160"/>
                  </a:lnTo>
                  <a:lnTo>
                    <a:pt x="0" y="85725"/>
                  </a:lnTo>
                  <a:lnTo>
                    <a:pt x="40005" y="85725"/>
                  </a:lnTo>
                  <a:lnTo>
                    <a:pt x="40005" y="13335"/>
                  </a:lnTo>
                  <a:lnTo>
                    <a:pt x="101917" y="0"/>
                  </a:lnTo>
                  <a:lnTo>
                    <a:pt x="101917" y="86677"/>
                  </a:lnTo>
                  <a:lnTo>
                    <a:pt x="165735" y="86677"/>
                  </a:lnTo>
                  <a:lnTo>
                    <a:pt x="165735" y="138113"/>
                  </a:lnTo>
                  <a:lnTo>
                    <a:pt x="101917" y="138113"/>
                  </a:lnTo>
                  <a:lnTo>
                    <a:pt x="101917" y="269558"/>
                  </a:lnTo>
                  <a:cubicBezTo>
                    <a:pt x="101917" y="294323"/>
                    <a:pt x="110490" y="304800"/>
                    <a:pt x="130492" y="304800"/>
                  </a:cubicBezTo>
                  <a:cubicBezTo>
                    <a:pt x="142875" y="303848"/>
                    <a:pt x="155257" y="300038"/>
                    <a:pt x="165735" y="295275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22" name="Freihandform: Form 143">
              <a:extLst>
                <a:ext uri="{FF2B5EF4-FFF2-40B4-BE49-F238E27FC236}">
                  <a16:creationId xmlns:a16="http://schemas.microsoft.com/office/drawing/2014/main" id="{5E522DF2-01BB-5447-ADDB-B52B8630FC3A}"/>
                </a:ext>
              </a:extLst>
            </p:cNvPr>
            <p:cNvSpPr/>
            <p:nvPr/>
          </p:nvSpPr>
          <p:spPr>
            <a:xfrm>
              <a:off x="516734" y="492449"/>
              <a:ext cx="121055" cy="125871"/>
            </a:xfrm>
            <a:custGeom>
              <a:avLst/>
              <a:gdLst>
                <a:gd name="connsiteX0" fmla="*/ 0 w 359092"/>
                <a:gd name="connsiteY0" fmla="*/ 0 h 373379"/>
                <a:gd name="connsiteX1" fmla="*/ 79057 w 359092"/>
                <a:gd name="connsiteY1" fmla="*/ 0 h 373379"/>
                <a:gd name="connsiteX2" fmla="*/ 180022 w 359092"/>
                <a:gd name="connsiteY2" fmla="*/ 229553 h 373379"/>
                <a:gd name="connsiteX3" fmla="*/ 180975 w 359092"/>
                <a:gd name="connsiteY3" fmla="*/ 229553 h 373379"/>
                <a:gd name="connsiteX4" fmla="*/ 279083 w 359092"/>
                <a:gd name="connsiteY4" fmla="*/ 0 h 373379"/>
                <a:gd name="connsiteX5" fmla="*/ 359093 w 359092"/>
                <a:gd name="connsiteY5" fmla="*/ 0 h 373379"/>
                <a:gd name="connsiteX6" fmla="*/ 359093 w 359092"/>
                <a:gd name="connsiteY6" fmla="*/ 368617 h 373379"/>
                <a:gd name="connsiteX7" fmla="*/ 295275 w 359092"/>
                <a:gd name="connsiteY7" fmla="*/ 368617 h 373379"/>
                <a:gd name="connsiteX8" fmla="*/ 295275 w 359092"/>
                <a:gd name="connsiteY8" fmla="*/ 114300 h 373379"/>
                <a:gd name="connsiteX9" fmla="*/ 294322 w 359092"/>
                <a:gd name="connsiteY9" fmla="*/ 114300 h 373379"/>
                <a:gd name="connsiteX10" fmla="*/ 180975 w 359092"/>
                <a:gd name="connsiteY10" fmla="*/ 373380 h 373379"/>
                <a:gd name="connsiteX11" fmla="*/ 179070 w 359092"/>
                <a:gd name="connsiteY11" fmla="*/ 373380 h 373379"/>
                <a:gd name="connsiteX12" fmla="*/ 64770 w 359092"/>
                <a:gd name="connsiteY12" fmla="*/ 114300 h 373379"/>
                <a:gd name="connsiteX13" fmla="*/ 63818 w 359092"/>
                <a:gd name="connsiteY13" fmla="*/ 114300 h 373379"/>
                <a:gd name="connsiteX14" fmla="*/ 63818 w 359092"/>
                <a:gd name="connsiteY14" fmla="*/ 368617 h 373379"/>
                <a:gd name="connsiteX15" fmla="*/ 953 w 359092"/>
                <a:gd name="connsiteY15" fmla="*/ 368617 h 373379"/>
                <a:gd name="connsiteX16" fmla="*/ 953 w 359092"/>
                <a:gd name="connsiteY16" fmla="*/ 0 h 37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9092" h="373379">
                  <a:moveTo>
                    <a:pt x="0" y="0"/>
                  </a:moveTo>
                  <a:lnTo>
                    <a:pt x="79057" y="0"/>
                  </a:lnTo>
                  <a:lnTo>
                    <a:pt x="180022" y="229553"/>
                  </a:lnTo>
                  <a:lnTo>
                    <a:pt x="180975" y="229553"/>
                  </a:lnTo>
                  <a:lnTo>
                    <a:pt x="279083" y="0"/>
                  </a:lnTo>
                  <a:lnTo>
                    <a:pt x="359093" y="0"/>
                  </a:lnTo>
                  <a:lnTo>
                    <a:pt x="359093" y="368617"/>
                  </a:lnTo>
                  <a:lnTo>
                    <a:pt x="295275" y="368617"/>
                  </a:lnTo>
                  <a:lnTo>
                    <a:pt x="295275" y="114300"/>
                  </a:lnTo>
                  <a:lnTo>
                    <a:pt x="294322" y="114300"/>
                  </a:lnTo>
                  <a:lnTo>
                    <a:pt x="180975" y="373380"/>
                  </a:lnTo>
                  <a:lnTo>
                    <a:pt x="179070" y="373380"/>
                  </a:lnTo>
                  <a:lnTo>
                    <a:pt x="64770" y="114300"/>
                  </a:lnTo>
                  <a:lnTo>
                    <a:pt x="63818" y="114300"/>
                  </a:lnTo>
                  <a:lnTo>
                    <a:pt x="63818" y="368617"/>
                  </a:lnTo>
                  <a:lnTo>
                    <a:pt x="953" y="368617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23" name="Freihandform: Form 144">
              <a:extLst>
                <a:ext uri="{FF2B5EF4-FFF2-40B4-BE49-F238E27FC236}">
                  <a16:creationId xmlns:a16="http://schemas.microsoft.com/office/drawing/2014/main" id="{4E503868-9EDB-EE46-8E0E-5F397F75AFB0}"/>
                </a:ext>
              </a:extLst>
            </p:cNvPr>
            <p:cNvSpPr/>
            <p:nvPr/>
          </p:nvSpPr>
          <p:spPr>
            <a:xfrm>
              <a:off x="662514" y="524881"/>
              <a:ext cx="81881" cy="94082"/>
            </a:xfrm>
            <a:custGeom>
              <a:avLst/>
              <a:gdLst>
                <a:gd name="connsiteX0" fmla="*/ 132398 w 242887"/>
                <a:gd name="connsiteY0" fmla="*/ 279083 h 279082"/>
                <a:gd name="connsiteX1" fmla="*/ 0 w 242887"/>
                <a:gd name="connsiteY1" fmla="*/ 139065 h 279082"/>
                <a:gd name="connsiteX2" fmla="*/ 124778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8 w 242887"/>
                <a:gd name="connsiteY6" fmla="*/ 225742 h 279082"/>
                <a:gd name="connsiteX7" fmla="*/ 198120 w 242887"/>
                <a:gd name="connsiteY7" fmla="*/ 194310 h 279082"/>
                <a:gd name="connsiteX8" fmla="*/ 237173 w 242887"/>
                <a:gd name="connsiteY8" fmla="*/ 235267 h 279082"/>
                <a:gd name="connsiteX9" fmla="*/ 132398 w 242887"/>
                <a:gd name="connsiteY9" fmla="*/ 279083 h 279082"/>
                <a:gd name="connsiteX10" fmla="*/ 62865 w 242887"/>
                <a:gd name="connsiteY10" fmla="*/ 115252 h 279082"/>
                <a:gd name="connsiteX11" fmla="*/ 183833 w 242887"/>
                <a:gd name="connsiteY11" fmla="*/ 115252 h 279082"/>
                <a:gd name="connsiteX12" fmla="*/ 124778 w 242887"/>
                <a:gd name="connsiteY12" fmla="*/ 50482 h 279082"/>
                <a:gd name="connsiteX13" fmla="*/ 62865 w 242887"/>
                <a:gd name="connsiteY13" fmla="*/ 115252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8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3" y="0"/>
                    <a:pt x="124778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7"/>
                    <a:pt x="241935" y="153352"/>
                    <a:pt x="241935" y="160972"/>
                  </a:cubicBezTo>
                  <a:lnTo>
                    <a:pt x="62865" y="160972"/>
                  </a:lnTo>
                  <a:cubicBezTo>
                    <a:pt x="69533" y="201930"/>
                    <a:pt x="94298" y="225742"/>
                    <a:pt x="132398" y="225742"/>
                  </a:cubicBezTo>
                  <a:cubicBezTo>
                    <a:pt x="157163" y="225742"/>
                    <a:pt x="177165" y="216217"/>
                    <a:pt x="198120" y="194310"/>
                  </a:cubicBezTo>
                  <a:lnTo>
                    <a:pt x="237173" y="235267"/>
                  </a:lnTo>
                  <a:cubicBezTo>
                    <a:pt x="206693" y="264795"/>
                    <a:pt x="172403" y="279083"/>
                    <a:pt x="132398" y="279083"/>
                  </a:cubicBezTo>
                  <a:close/>
                  <a:moveTo>
                    <a:pt x="62865" y="115252"/>
                  </a:moveTo>
                  <a:lnTo>
                    <a:pt x="183833" y="115252"/>
                  </a:lnTo>
                  <a:cubicBezTo>
                    <a:pt x="180975" y="74295"/>
                    <a:pt x="160020" y="50482"/>
                    <a:pt x="124778" y="50482"/>
                  </a:cubicBezTo>
                  <a:cubicBezTo>
                    <a:pt x="89535" y="50482"/>
                    <a:pt x="67628" y="74295"/>
                    <a:pt x="62865" y="115252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24" name="Freihandform: Form 145">
              <a:extLst>
                <a:ext uri="{FF2B5EF4-FFF2-40B4-BE49-F238E27FC236}">
                  <a16:creationId xmlns:a16="http://schemas.microsoft.com/office/drawing/2014/main" id="{855E96AC-0C62-784D-9836-67C89E329407}"/>
                </a:ext>
              </a:extLst>
            </p:cNvPr>
            <p:cNvSpPr/>
            <p:nvPr/>
          </p:nvSpPr>
          <p:spPr>
            <a:xfrm>
              <a:off x="763019" y="485706"/>
              <a:ext cx="83807" cy="133578"/>
            </a:xfrm>
            <a:custGeom>
              <a:avLst/>
              <a:gdLst>
                <a:gd name="connsiteX0" fmla="*/ 0 w 248602"/>
                <a:gd name="connsiteY0" fmla="*/ 255270 h 396239"/>
                <a:gd name="connsiteX1" fmla="*/ 108585 w 248602"/>
                <a:gd name="connsiteY1" fmla="*/ 116205 h 396239"/>
                <a:gd name="connsiteX2" fmla="*/ 185738 w 248602"/>
                <a:gd name="connsiteY2" fmla="*/ 152400 h 396239"/>
                <a:gd name="connsiteX3" fmla="*/ 186690 w 248602"/>
                <a:gd name="connsiteY3" fmla="*/ 152400 h 396239"/>
                <a:gd name="connsiteX4" fmla="*/ 186690 w 248602"/>
                <a:gd name="connsiteY4" fmla="*/ 15240 h 396239"/>
                <a:gd name="connsiteX5" fmla="*/ 248603 w 248602"/>
                <a:gd name="connsiteY5" fmla="*/ 0 h 396239"/>
                <a:gd name="connsiteX6" fmla="*/ 248603 w 248602"/>
                <a:gd name="connsiteY6" fmla="*/ 389573 h 396239"/>
                <a:gd name="connsiteX7" fmla="*/ 187642 w 248602"/>
                <a:gd name="connsiteY7" fmla="*/ 389573 h 396239"/>
                <a:gd name="connsiteX8" fmla="*/ 187642 w 248602"/>
                <a:gd name="connsiteY8" fmla="*/ 358140 h 396239"/>
                <a:gd name="connsiteX9" fmla="*/ 186690 w 248602"/>
                <a:gd name="connsiteY9" fmla="*/ 358140 h 396239"/>
                <a:gd name="connsiteX10" fmla="*/ 106680 w 248602"/>
                <a:gd name="connsiteY10" fmla="*/ 396240 h 396239"/>
                <a:gd name="connsiteX11" fmla="*/ 0 w 248602"/>
                <a:gd name="connsiteY11" fmla="*/ 255270 h 396239"/>
                <a:gd name="connsiteX12" fmla="*/ 61913 w 248602"/>
                <a:gd name="connsiteY12" fmla="*/ 255270 h 396239"/>
                <a:gd name="connsiteX13" fmla="*/ 123825 w 248602"/>
                <a:gd name="connsiteY13" fmla="*/ 340995 h 396239"/>
                <a:gd name="connsiteX14" fmla="*/ 187642 w 248602"/>
                <a:gd name="connsiteY14" fmla="*/ 305753 h 396239"/>
                <a:gd name="connsiteX15" fmla="*/ 187642 w 248602"/>
                <a:gd name="connsiteY15" fmla="*/ 208598 h 396239"/>
                <a:gd name="connsiteX16" fmla="*/ 123825 w 248602"/>
                <a:gd name="connsiteY16" fmla="*/ 173355 h 396239"/>
                <a:gd name="connsiteX17" fmla="*/ 61913 w 248602"/>
                <a:gd name="connsiteY17" fmla="*/ 255270 h 39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602" h="396239">
                  <a:moveTo>
                    <a:pt x="0" y="255270"/>
                  </a:moveTo>
                  <a:cubicBezTo>
                    <a:pt x="0" y="169545"/>
                    <a:pt x="43815" y="116205"/>
                    <a:pt x="108585" y="116205"/>
                  </a:cubicBezTo>
                  <a:cubicBezTo>
                    <a:pt x="141922" y="116205"/>
                    <a:pt x="168592" y="130493"/>
                    <a:pt x="185738" y="152400"/>
                  </a:cubicBezTo>
                  <a:lnTo>
                    <a:pt x="186690" y="152400"/>
                  </a:lnTo>
                  <a:lnTo>
                    <a:pt x="186690" y="15240"/>
                  </a:lnTo>
                  <a:lnTo>
                    <a:pt x="248603" y="0"/>
                  </a:lnTo>
                  <a:lnTo>
                    <a:pt x="248603" y="389573"/>
                  </a:lnTo>
                  <a:lnTo>
                    <a:pt x="187642" y="389573"/>
                  </a:lnTo>
                  <a:lnTo>
                    <a:pt x="187642" y="358140"/>
                  </a:lnTo>
                  <a:lnTo>
                    <a:pt x="186690" y="358140"/>
                  </a:lnTo>
                  <a:cubicBezTo>
                    <a:pt x="167640" y="381953"/>
                    <a:pt x="140017" y="396240"/>
                    <a:pt x="106680" y="396240"/>
                  </a:cubicBezTo>
                  <a:cubicBezTo>
                    <a:pt x="43815" y="395288"/>
                    <a:pt x="0" y="340995"/>
                    <a:pt x="0" y="255270"/>
                  </a:cubicBezTo>
                  <a:close/>
                  <a:moveTo>
                    <a:pt x="61913" y="255270"/>
                  </a:moveTo>
                  <a:cubicBezTo>
                    <a:pt x="61913" y="309563"/>
                    <a:pt x="84772" y="340995"/>
                    <a:pt x="123825" y="340995"/>
                  </a:cubicBezTo>
                  <a:cubicBezTo>
                    <a:pt x="147638" y="340995"/>
                    <a:pt x="167640" y="329565"/>
                    <a:pt x="187642" y="305753"/>
                  </a:cubicBezTo>
                  <a:lnTo>
                    <a:pt x="187642" y="208598"/>
                  </a:lnTo>
                  <a:cubicBezTo>
                    <a:pt x="169545" y="184785"/>
                    <a:pt x="149542" y="173355"/>
                    <a:pt x="123825" y="173355"/>
                  </a:cubicBezTo>
                  <a:cubicBezTo>
                    <a:pt x="82867" y="172402"/>
                    <a:pt x="61913" y="201930"/>
                    <a:pt x="61913" y="25527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25" name="Freihandform: Form 146">
              <a:extLst>
                <a:ext uri="{FF2B5EF4-FFF2-40B4-BE49-F238E27FC236}">
                  <a16:creationId xmlns:a16="http://schemas.microsoft.com/office/drawing/2014/main" id="{9E3E1AF0-A6E5-FD41-BE5E-1DE800BAF57B}"/>
                </a:ext>
              </a:extLst>
            </p:cNvPr>
            <p:cNvSpPr/>
            <p:nvPr/>
          </p:nvSpPr>
          <p:spPr>
            <a:xfrm>
              <a:off x="871872" y="486991"/>
              <a:ext cx="26651" cy="129724"/>
            </a:xfrm>
            <a:custGeom>
              <a:avLst/>
              <a:gdLst>
                <a:gd name="connsiteX0" fmla="*/ 79058 w 79057"/>
                <a:gd name="connsiteY0" fmla="*/ 38100 h 384809"/>
                <a:gd name="connsiteX1" fmla="*/ 39053 w 79057"/>
                <a:gd name="connsiteY1" fmla="*/ 76200 h 384809"/>
                <a:gd name="connsiteX2" fmla="*/ 0 w 79057"/>
                <a:gd name="connsiteY2" fmla="*/ 38100 h 384809"/>
                <a:gd name="connsiteX3" fmla="*/ 39053 w 79057"/>
                <a:gd name="connsiteY3" fmla="*/ 0 h 384809"/>
                <a:gd name="connsiteX4" fmla="*/ 79058 w 79057"/>
                <a:gd name="connsiteY4" fmla="*/ 38100 h 384809"/>
                <a:gd name="connsiteX5" fmla="*/ 70485 w 79057"/>
                <a:gd name="connsiteY5" fmla="*/ 384810 h 384809"/>
                <a:gd name="connsiteX6" fmla="*/ 8573 w 79057"/>
                <a:gd name="connsiteY6" fmla="*/ 384810 h 384809"/>
                <a:gd name="connsiteX7" fmla="*/ 8573 w 79057"/>
                <a:gd name="connsiteY7" fmla="*/ 118110 h 384809"/>
                <a:gd name="connsiteX8" fmla="*/ 70485 w 79057"/>
                <a:gd name="connsiteY8" fmla="*/ 118110 h 384809"/>
                <a:gd name="connsiteX9" fmla="*/ 70485 w 79057"/>
                <a:gd name="connsiteY9" fmla="*/ 384810 h 38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09">
                  <a:moveTo>
                    <a:pt x="79058" y="38100"/>
                  </a:moveTo>
                  <a:cubicBezTo>
                    <a:pt x="79058" y="60008"/>
                    <a:pt x="60960" y="76200"/>
                    <a:pt x="39053" y="76200"/>
                  </a:cubicBezTo>
                  <a:cubicBezTo>
                    <a:pt x="17145" y="76200"/>
                    <a:pt x="0" y="60008"/>
                    <a:pt x="0" y="38100"/>
                  </a:cubicBezTo>
                  <a:cubicBezTo>
                    <a:pt x="0" y="16192"/>
                    <a:pt x="18098" y="0"/>
                    <a:pt x="39053" y="0"/>
                  </a:cubicBezTo>
                  <a:cubicBezTo>
                    <a:pt x="60960" y="0"/>
                    <a:pt x="79058" y="16192"/>
                    <a:pt x="79058" y="38100"/>
                  </a:cubicBezTo>
                  <a:close/>
                  <a:moveTo>
                    <a:pt x="70485" y="384810"/>
                  </a:moveTo>
                  <a:lnTo>
                    <a:pt x="8573" y="384810"/>
                  </a:lnTo>
                  <a:lnTo>
                    <a:pt x="8573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26" name="Freihandform: Form 147">
              <a:extLst>
                <a:ext uri="{FF2B5EF4-FFF2-40B4-BE49-F238E27FC236}">
                  <a16:creationId xmlns:a16="http://schemas.microsoft.com/office/drawing/2014/main" id="{C91E889C-07E7-1C43-A194-DD66BCD88E1B}"/>
                </a:ext>
              </a:extLst>
            </p:cNvPr>
            <p:cNvSpPr/>
            <p:nvPr/>
          </p:nvSpPr>
          <p:spPr>
            <a:xfrm>
              <a:off x="916505" y="527129"/>
              <a:ext cx="71284" cy="89587"/>
            </a:xfrm>
            <a:custGeom>
              <a:avLst/>
              <a:gdLst>
                <a:gd name="connsiteX0" fmla="*/ 210502 w 211454"/>
                <a:gd name="connsiteY0" fmla="*/ 265747 h 265747"/>
                <a:gd name="connsiteX1" fmla="*/ 0 w 211454"/>
                <a:gd name="connsiteY1" fmla="*/ 265747 h 265747"/>
                <a:gd name="connsiteX2" fmla="*/ 0 w 211454"/>
                <a:gd name="connsiteY2" fmla="*/ 212408 h 265747"/>
                <a:gd name="connsiteX3" fmla="*/ 133350 w 211454"/>
                <a:gd name="connsiteY3" fmla="*/ 52388 h 265747"/>
                <a:gd name="connsiteX4" fmla="*/ 8572 w 211454"/>
                <a:gd name="connsiteY4" fmla="*/ 52388 h 265747"/>
                <a:gd name="connsiteX5" fmla="*/ 8572 w 211454"/>
                <a:gd name="connsiteY5" fmla="*/ 0 h 265747"/>
                <a:gd name="connsiteX6" fmla="*/ 209550 w 211454"/>
                <a:gd name="connsiteY6" fmla="*/ 0 h 265747"/>
                <a:gd name="connsiteX7" fmla="*/ 209550 w 211454"/>
                <a:gd name="connsiteY7" fmla="*/ 53340 h 265747"/>
                <a:gd name="connsiteX8" fmla="*/ 76200 w 211454"/>
                <a:gd name="connsiteY8" fmla="*/ 213360 h 265747"/>
                <a:gd name="connsiteX9" fmla="*/ 211455 w 211454"/>
                <a:gd name="connsiteY9" fmla="*/ 213360 h 265747"/>
                <a:gd name="connsiteX10" fmla="*/ 211455 w 211454"/>
                <a:gd name="connsiteY10" fmla="*/ 265747 h 26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454" h="265747">
                  <a:moveTo>
                    <a:pt x="210502" y="265747"/>
                  </a:moveTo>
                  <a:lnTo>
                    <a:pt x="0" y="265747"/>
                  </a:lnTo>
                  <a:lnTo>
                    <a:pt x="0" y="212408"/>
                  </a:lnTo>
                  <a:lnTo>
                    <a:pt x="133350" y="52388"/>
                  </a:lnTo>
                  <a:lnTo>
                    <a:pt x="8572" y="52388"/>
                  </a:lnTo>
                  <a:lnTo>
                    <a:pt x="8572" y="0"/>
                  </a:lnTo>
                  <a:lnTo>
                    <a:pt x="209550" y="0"/>
                  </a:lnTo>
                  <a:lnTo>
                    <a:pt x="209550" y="53340"/>
                  </a:lnTo>
                  <a:lnTo>
                    <a:pt x="76200" y="213360"/>
                  </a:lnTo>
                  <a:lnTo>
                    <a:pt x="211455" y="213360"/>
                  </a:lnTo>
                  <a:lnTo>
                    <a:pt x="211455" y="26574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27" name="Freihandform: Form 148">
              <a:extLst>
                <a:ext uri="{FF2B5EF4-FFF2-40B4-BE49-F238E27FC236}">
                  <a16:creationId xmlns:a16="http://schemas.microsoft.com/office/drawing/2014/main" id="{C63D65F0-D675-D94D-949E-98A9DEB501B5}"/>
                </a:ext>
              </a:extLst>
            </p:cNvPr>
            <p:cNvSpPr/>
            <p:nvPr/>
          </p:nvSpPr>
          <p:spPr>
            <a:xfrm>
              <a:off x="1006414" y="486991"/>
              <a:ext cx="26651" cy="129724"/>
            </a:xfrm>
            <a:custGeom>
              <a:avLst/>
              <a:gdLst>
                <a:gd name="connsiteX0" fmla="*/ 79058 w 79057"/>
                <a:gd name="connsiteY0" fmla="*/ 38100 h 384809"/>
                <a:gd name="connsiteX1" fmla="*/ 39052 w 79057"/>
                <a:gd name="connsiteY1" fmla="*/ 76200 h 384809"/>
                <a:gd name="connsiteX2" fmla="*/ 0 w 79057"/>
                <a:gd name="connsiteY2" fmla="*/ 38100 h 384809"/>
                <a:gd name="connsiteX3" fmla="*/ 39052 w 79057"/>
                <a:gd name="connsiteY3" fmla="*/ 0 h 384809"/>
                <a:gd name="connsiteX4" fmla="*/ 79058 w 79057"/>
                <a:gd name="connsiteY4" fmla="*/ 38100 h 384809"/>
                <a:gd name="connsiteX5" fmla="*/ 70485 w 79057"/>
                <a:gd name="connsiteY5" fmla="*/ 384810 h 384809"/>
                <a:gd name="connsiteX6" fmla="*/ 8572 w 79057"/>
                <a:gd name="connsiteY6" fmla="*/ 384810 h 384809"/>
                <a:gd name="connsiteX7" fmla="*/ 8572 w 79057"/>
                <a:gd name="connsiteY7" fmla="*/ 118110 h 384809"/>
                <a:gd name="connsiteX8" fmla="*/ 70485 w 79057"/>
                <a:gd name="connsiteY8" fmla="*/ 118110 h 384809"/>
                <a:gd name="connsiteX9" fmla="*/ 70485 w 79057"/>
                <a:gd name="connsiteY9" fmla="*/ 384810 h 38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09">
                  <a:moveTo>
                    <a:pt x="79058" y="38100"/>
                  </a:moveTo>
                  <a:cubicBezTo>
                    <a:pt x="79058" y="60008"/>
                    <a:pt x="60960" y="76200"/>
                    <a:pt x="39052" y="76200"/>
                  </a:cubicBezTo>
                  <a:cubicBezTo>
                    <a:pt x="17145" y="76200"/>
                    <a:pt x="0" y="60008"/>
                    <a:pt x="0" y="38100"/>
                  </a:cubicBezTo>
                  <a:cubicBezTo>
                    <a:pt x="0" y="16192"/>
                    <a:pt x="18097" y="0"/>
                    <a:pt x="39052" y="0"/>
                  </a:cubicBezTo>
                  <a:cubicBezTo>
                    <a:pt x="60960" y="0"/>
                    <a:pt x="79058" y="16192"/>
                    <a:pt x="79058" y="38100"/>
                  </a:cubicBezTo>
                  <a:close/>
                  <a:moveTo>
                    <a:pt x="70485" y="384810"/>
                  </a:moveTo>
                  <a:lnTo>
                    <a:pt x="8572" y="384810"/>
                  </a:lnTo>
                  <a:lnTo>
                    <a:pt x="8572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28" name="Freihandform: Form 149">
              <a:extLst>
                <a:ext uri="{FF2B5EF4-FFF2-40B4-BE49-F238E27FC236}">
                  <a16:creationId xmlns:a16="http://schemas.microsoft.com/office/drawing/2014/main" id="{CFB2AD83-9A7B-8546-AABB-70329C1BF71A}"/>
                </a:ext>
              </a:extLst>
            </p:cNvPr>
            <p:cNvSpPr/>
            <p:nvPr/>
          </p:nvSpPr>
          <p:spPr>
            <a:xfrm>
              <a:off x="1058111" y="524881"/>
              <a:ext cx="77064" cy="92156"/>
            </a:xfrm>
            <a:custGeom>
              <a:avLst/>
              <a:gdLst>
                <a:gd name="connsiteX0" fmla="*/ 228600 w 228600"/>
                <a:gd name="connsiteY0" fmla="*/ 272415 h 273367"/>
                <a:gd name="connsiteX1" fmla="*/ 166688 w 228600"/>
                <a:gd name="connsiteY1" fmla="*/ 272415 h 273367"/>
                <a:gd name="connsiteX2" fmla="*/ 166688 w 228600"/>
                <a:gd name="connsiteY2" fmla="*/ 120015 h 273367"/>
                <a:gd name="connsiteX3" fmla="*/ 117158 w 228600"/>
                <a:gd name="connsiteY3" fmla="*/ 55245 h 273367"/>
                <a:gd name="connsiteX4" fmla="*/ 61913 w 228600"/>
                <a:gd name="connsiteY4" fmla="*/ 120015 h 273367"/>
                <a:gd name="connsiteX5" fmla="*/ 61913 w 228600"/>
                <a:gd name="connsiteY5" fmla="*/ 273367 h 273367"/>
                <a:gd name="connsiteX6" fmla="*/ 0 w 228600"/>
                <a:gd name="connsiteY6" fmla="*/ 273367 h 273367"/>
                <a:gd name="connsiteX7" fmla="*/ 0 w 228600"/>
                <a:gd name="connsiteY7" fmla="*/ 6667 h 273367"/>
                <a:gd name="connsiteX8" fmla="*/ 61913 w 228600"/>
                <a:gd name="connsiteY8" fmla="*/ 6667 h 273367"/>
                <a:gd name="connsiteX9" fmla="*/ 61913 w 228600"/>
                <a:gd name="connsiteY9" fmla="*/ 39052 h 273367"/>
                <a:gd name="connsiteX10" fmla="*/ 62865 w 228600"/>
                <a:gd name="connsiteY10" fmla="*/ 39052 h 273367"/>
                <a:gd name="connsiteX11" fmla="*/ 140970 w 228600"/>
                <a:gd name="connsiteY11" fmla="*/ 0 h 273367"/>
                <a:gd name="connsiteX12" fmla="*/ 228600 w 228600"/>
                <a:gd name="connsiteY12" fmla="*/ 107633 h 273367"/>
                <a:gd name="connsiteX13" fmla="*/ 228600 w 228600"/>
                <a:gd name="connsiteY13" fmla="*/ 272415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0" h="273367">
                  <a:moveTo>
                    <a:pt x="228600" y="272415"/>
                  </a:moveTo>
                  <a:lnTo>
                    <a:pt x="166688" y="272415"/>
                  </a:lnTo>
                  <a:lnTo>
                    <a:pt x="166688" y="120015"/>
                  </a:lnTo>
                  <a:cubicBezTo>
                    <a:pt x="166688" y="80963"/>
                    <a:pt x="155258" y="55245"/>
                    <a:pt x="117158" y="55245"/>
                  </a:cubicBezTo>
                  <a:cubicBezTo>
                    <a:pt x="73343" y="55245"/>
                    <a:pt x="61913" y="90488"/>
                    <a:pt x="61913" y="120015"/>
                  </a:cubicBezTo>
                  <a:lnTo>
                    <a:pt x="61913" y="273367"/>
                  </a:lnTo>
                  <a:lnTo>
                    <a:pt x="0" y="273367"/>
                  </a:lnTo>
                  <a:lnTo>
                    <a:pt x="0" y="6667"/>
                  </a:lnTo>
                  <a:lnTo>
                    <a:pt x="61913" y="6667"/>
                  </a:lnTo>
                  <a:lnTo>
                    <a:pt x="61913" y="39052"/>
                  </a:lnTo>
                  <a:lnTo>
                    <a:pt x="62865" y="39052"/>
                  </a:lnTo>
                  <a:cubicBezTo>
                    <a:pt x="78105" y="15240"/>
                    <a:pt x="106680" y="0"/>
                    <a:pt x="140970" y="0"/>
                  </a:cubicBezTo>
                  <a:cubicBezTo>
                    <a:pt x="201930" y="0"/>
                    <a:pt x="228600" y="44767"/>
                    <a:pt x="228600" y="107633"/>
                  </a:cubicBezTo>
                  <a:lnTo>
                    <a:pt x="228600" y="272415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29" name="Freihandform: Form 150">
              <a:extLst>
                <a:ext uri="{FF2B5EF4-FFF2-40B4-BE49-F238E27FC236}">
                  <a16:creationId xmlns:a16="http://schemas.microsoft.com/office/drawing/2014/main" id="{72EB3E2C-89CF-DF4E-A221-4EB83A987540}"/>
                </a:ext>
              </a:extLst>
            </p:cNvPr>
            <p:cNvSpPr/>
            <p:nvPr/>
          </p:nvSpPr>
          <p:spPr>
            <a:xfrm>
              <a:off x="1158616" y="486991"/>
              <a:ext cx="26651" cy="129724"/>
            </a:xfrm>
            <a:custGeom>
              <a:avLst/>
              <a:gdLst>
                <a:gd name="connsiteX0" fmla="*/ 79058 w 79057"/>
                <a:gd name="connsiteY0" fmla="*/ 38100 h 384809"/>
                <a:gd name="connsiteX1" fmla="*/ 39053 w 79057"/>
                <a:gd name="connsiteY1" fmla="*/ 76200 h 384809"/>
                <a:gd name="connsiteX2" fmla="*/ 0 w 79057"/>
                <a:gd name="connsiteY2" fmla="*/ 38100 h 384809"/>
                <a:gd name="connsiteX3" fmla="*/ 39053 w 79057"/>
                <a:gd name="connsiteY3" fmla="*/ 0 h 384809"/>
                <a:gd name="connsiteX4" fmla="*/ 79058 w 79057"/>
                <a:gd name="connsiteY4" fmla="*/ 38100 h 384809"/>
                <a:gd name="connsiteX5" fmla="*/ 71438 w 79057"/>
                <a:gd name="connsiteY5" fmla="*/ 384810 h 384809"/>
                <a:gd name="connsiteX6" fmla="*/ 9525 w 79057"/>
                <a:gd name="connsiteY6" fmla="*/ 384810 h 384809"/>
                <a:gd name="connsiteX7" fmla="*/ 9525 w 79057"/>
                <a:gd name="connsiteY7" fmla="*/ 118110 h 384809"/>
                <a:gd name="connsiteX8" fmla="*/ 71438 w 79057"/>
                <a:gd name="connsiteY8" fmla="*/ 118110 h 384809"/>
                <a:gd name="connsiteX9" fmla="*/ 71438 w 79057"/>
                <a:gd name="connsiteY9" fmla="*/ 384810 h 38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09">
                  <a:moveTo>
                    <a:pt x="79058" y="38100"/>
                  </a:moveTo>
                  <a:cubicBezTo>
                    <a:pt x="79058" y="60008"/>
                    <a:pt x="60960" y="76200"/>
                    <a:pt x="39053" y="76200"/>
                  </a:cubicBezTo>
                  <a:cubicBezTo>
                    <a:pt x="17145" y="76200"/>
                    <a:pt x="0" y="60008"/>
                    <a:pt x="0" y="38100"/>
                  </a:cubicBezTo>
                  <a:cubicBezTo>
                    <a:pt x="0" y="16192"/>
                    <a:pt x="18098" y="0"/>
                    <a:pt x="39053" y="0"/>
                  </a:cubicBezTo>
                  <a:cubicBezTo>
                    <a:pt x="61913" y="0"/>
                    <a:pt x="79058" y="16192"/>
                    <a:pt x="79058" y="38100"/>
                  </a:cubicBezTo>
                  <a:close/>
                  <a:moveTo>
                    <a:pt x="71438" y="384810"/>
                  </a:moveTo>
                  <a:lnTo>
                    <a:pt x="9525" y="384810"/>
                  </a:lnTo>
                  <a:lnTo>
                    <a:pt x="9525" y="118110"/>
                  </a:lnTo>
                  <a:lnTo>
                    <a:pt x="71438" y="118110"/>
                  </a:lnTo>
                  <a:lnTo>
                    <a:pt x="71438" y="38481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0" name="Freihandform: Form 151">
              <a:extLst>
                <a:ext uri="{FF2B5EF4-FFF2-40B4-BE49-F238E27FC236}">
                  <a16:creationId xmlns:a16="http://schemas.microsoft.com/office/drawing/2014/main" id="{5F6FB094-5AD2-2245-BCD4-C3087583A9B1}"/>
                </a:ext>
              </a:extLst>
            </p:cNvPr>
            <p:cNvSpPr/>
            <p:nvPr/>
          </p:nvSpPr>
          <p:spPr>
            <a:xfrm>
              <a:off x="1201965" y="524559"/>
              <a:ext cx="69358" cy="94404"/>
            </a:xfrm>
            <a:custGeom>
              <a:avLst/>
              <a:gdLst>
                <a:gd name="connsiteX0" fmla="*/ 29527 w 205739"/>
                <a:gd name="connsiteY0" fmla="*/ 198120 h 280035"/>
                <a:gd name="connsiteX1" fmla="*/ 104775 w 205739"/>
                <a:gd name="connsiteY1" fmla="*/ 227648 h 280035"/>
                <a:gd name="connsiteX2" fmla="*/ 143827 w 205739"/>
                <a:gd name="connsiteY2" fmla="*/ 200978 h 280035"/>
                <a:gd name="connsiteX3" fmla="*/ 10477 w 205739"/>
                <a:gd name="connsiteY3" fmla="*/ 82868 h 280035"/>
                <a:gd name="connsiteX4" fmla="*/ 111442 w 205739"/>
                <a:gd name="connsiteY4" fmla="*/ 0 h 280035"/>
                <a:gd name="connsiteX5" fmla="*/ 203835 w 205739"/>
                <a:gd name="connsiteY5" fmla="*/ 27623 h 280035"/>
                <a:gd name="connsiteX6" fmla="*/ 174307 w 205739"/>
                <a:gd name="connsiteY6" fmla="*/ 76200 h 280035"/>
                <a:gd name="connsiteX7" fmla="*/ 110490 w 205739"/>
                <a:gd name="connsiteY7" fmla="*/ 52388 h 280035"/>
                <a:gd name="connsiteX8" fmla="*/ 72390 w 205739"/>
                <a:gd name="connsiteY8" fmla="*/ 77153 h 280035"/>
                <a:gd name="connsiteX9" fmla="*/ 205740 w 205739"/>
                <a:gd name="connsiteY9" fmla="*/ 195263 h 280035"/>
                <a:gd name="connsiteX10" fmla="*/ 102870 w 205739"/>
                <a:gd name="connsiteY10" fmla="*/ 280035 h 280035"/>
                <a:gd name="connsiteX11" fmla="*/ 0 w 205739"/>
                <a:gd name="connsiteY11" fmla="*/ 247650 h 280035"/>
                <a:gd name="connsiteX12" fmla="*/ 29527 w 205739"/>
                <a:gd name="connsiteY12" fmla="*/ 198120 h 28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739" h="280035">
                  <a:moveTo>
                    <a:pt x="29527" y="198120"/>
                  </a:moveTo>
                  <a:cubicBezTo>
                    <a:pt x="56197" y="218123"/>
                    <a:pt x="80963" y="227648"/>
                    <a:pt x="104775" y="227648"/>
                  </a:cubicBezTo>
                  <a:cubicBezTo>
                    <a:pt x="127635" y="227648"/>
                    <a:pt x="143827" y="217170"/>
                    <a:pt x="143827" y="200978"/>
                  </a:cubicBezTo>
                  <a:cubicBezTo>
                    <a:pt x="143827" y="155258"/>
                    <a:pt x="10477" y="171450"/>
                    <a:pt x="10477" y="82868"/>
                  </a:cubicBezTo>
                  <a:cubicBezTo>
                    <a:pt x="10477" y="33338"/>
                    <a:pt x="51435" y="0"/>
                    <a:pt x="111442" y="0"/>
                  </a:cubicBezTo>
                  <a:cubicBezTo>
                    <a:pt x="143827" y="0"/>
                    <a:pt x="175260" y="9525"/>
                    <a:pt x="203835" y="27623"/>
                  </a:cubicBezTo>
                  <a:lnTo>
                    <a:pt x="174307" y="76200"/>
                  </a:lnTo>
                  <a:cubicBezTo>
                    <a:pt x="151447" y="60960"/>
                    <a:pt x="130492" y="52388"/>
                    <a:pt x="110490" y="52388"/>
                  </a:cubicBezTo>
                  <a:cubicBezTo>
                    <a:pt x="87630" y="52388"/>
                    <a:pt x="72390" y="61913"/>
                    <a:pt x="72390" y="77153"/>
                  </a:cubicBezTo>
                  <a:cubicBezTo>
                    <a:pt x="72390" y="120967"/>
                    <a:pt x="205740" y="105728"/>
                    <a:pt x="205740" y="195263"/>
                  </a:cubicBezTo>
                  <a:cubicBezTo>
                    <a:pt x="205740" y="245745"/>
                    <a:pt x="164782" y="280035"/>
                    <a:pt x="102870" y="280035"/>
                  </a:cubicBezTo>
                  <a:cubicBezTo>
                    <a:pt x="67627" y="280035"/>
                    <a:pt x="31432" y="268605"/>
                    <a:pt x="0" y="247650"/>
                  </a:cubicBezTo>
                  <a:lnTo>
                    <a:pt x="29527" y="19812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1" name="Freihandform: Form 152">
              <a:extLst>
                <a:ext uri="{FF2B5EF4-FFF2-40B4-BE49-F238E27FC236}">
                  <a16:creationId xmlns:a16="http://schemas.microsoft.com/office/drawing/2014/main" id="{7670B798-E66B-444B-8869-0338836F341C}"/>
                </a:ext>
              </a:extLst>
            </p:cNvPr>
            <p:cNvSpPr/>
            <p:nvPr/>
          </p:nvSpPr>
          <p:spPr>
            <a:xfrm>
              <a:off x="1288341" y="524559"/>
              <a:ext cx="75780" cy="94404"/>
            </a:xfrm>
            <a:custGeom>
              <a:avLst/>
              <a:gdLst>
                <a:gd name="connsiteX0" fmla="*/ 222885 w 224790"/>
                <a:gd name="connsiteY0" fmla="*/ 237173 h 280035"/>
                <a:gd name="connsiteX1" fmla="*/ 127635 w 224790"/>
                <a:gd name="connsiteY1" fmla="*/ 280035 h 280035"/>
                <a:gd name="connsiteX2" fmla="*/ 0 w 224790"/>
                <a:gd name="connsiteY2" fmla="*/ 140970 h 280035"/>
                <a:gd name="connsiteX3" fmla="*/ 128588 w 224790"/>
                <a:gd name="connsiteY3" fmla="*/ 0 h 280035"/>
                <a:gd name="connsiteX4" fmla="*/ 224790 w 224790"/>
                <a:gd name="connsiteY4" fmla="*/ 45720 h 280035"/>
                <a:gd name="connsiteX5" fmla="*/ 181928 w 224790"/>
                <a:gd name="connsiteY5" fmla="*/ 86678 h 280035"/>
                <a:gd name="connsiteX6" fmla="*/ 128588 w 224790"/>
                <a:gd name="connsiteY6" fmla="*/ 57150 h 280035"/>
                <a:gd name="connsiteX7" fmla="*/ 62865 w 224790"/>
                <a:gd name="connsiteY7" fmla="*/ 140017 h 280035"/>
                <a:gd name="connsiteX8" fmla="*/ 128588 w 224790"/>
                <a:gd name="connsiteY8" fmla="*/ 222885 h 280035"/>
                <a:gd name="connsiteX9" fmla="*/ 183832 w 224790"/>
                <a:gd name="connsiteY9" fmla="*/ 193358 h 280035"/>
                <a:gd name="connsiteX10" fmla="*/ 222885 w 224790"/>
                <a:gd name="connsiteY10" fmla="*/ 237173 h 28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790" h="280035">
                  <a:moveTo>
                    <a:pt x="222885" y="237173"/>
                  </a:moveTo>
                  <a:cubicBezTo>
                    <a:pt x="196215" y="266700"/>
                    <a:pt x="165735" y="280035"/>
                    <a:pt x="127635" y="280035"/>
                  </a:cubicBezTo>
                  <a:cubicBezTo>
                    <a:pt x="51435" y="280035"/>
                    <a:pt x="0" y="224790"/>
                    <a:pt x="0" y="140970"/>
                  </a:cubicBezTo>
                  <a:cubicBezTo>
                    <a:pt x="0" y="57150"/>
                    <a:pt x="51435" y="0"/>
                    <a:pt x="128588" y="0"/>
                  </a:cubicBezTo>
                  <a:cubicBezTo>
                    <a:pt x="168592" y="0"/>
                    <a:pt x="200978" y="15240"/>
                    <a:pt x="224790" y="45720"/>
                  </a:cubicBezTo>
                  <a:lnTo>
                    <a:pt x="181928" y="86678"/>
                  </a:lnTo>
                  <a:cubicBezTo>
                    <a:pt x="166688" y="66675"/>
                    <a:pt x="149542" y="57150"/>
                    <a:pt x="128588" y="57150"/>
                  </a:cubicBezTo>
                  <a:cubicBezTo>
                    <a:pt x="89535" y="57150"/>
                    <a:pt x="62865" y="89535"/>
                    <a:pt x="62865" y="140017"/>
                  </a:cubicBezTo>
                  <a:cubicBezTo>
                    <a:pt x="62865" y="189548"/>
                    <a:pt x="89535" y="222885"/>
                    <a:pt x="128588" y="222885"/>
                  </a:cubicBezTo>
                  <a:cubicBezTo>
                    <a:pt x="149542" y="222885"/>
                    <a:pt x="166688" y="213360"/>
                    <a:pt x="183832" y="193358"/>
                  </a:cubicBezTo>
                  <a:lnTo>
                    <a:pt x="222885" y="237173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2" name="Freihandform: Form 153">
              <a:extLst>
                <a:ext uri="{FF2B5EF4-FFF2-40B4-BE49-F238E27FC236}">
                  <a16:creationId xmlns:a16="http://schemas.microsoft.com/office/drawing/2014/main" id="{B4694359-0BE4-8444-A3B0-EC85FDDCFC72}"/>
                </a:ext>
              </a:extLst>
            </p:cNvPr>
            <p:cNvSpPr/>
            <p:nvPr/>
          </p:nvSpPr>
          <p:spPr>
            <a:xfrm>
              <a:off x="1382424" y="485706"/>
              <a:ext cx="77064" cy="131330"/>
            </a:xfrm>
            <a:custGeom>
              <a:avLst/>
              <a:gdLst>
                <a:gd name="connsiteX0" fmla="*/ 228600 w 228600"/>
                <a:gd name="connsiteY0" fmla="*/ 388620 h 389572"/>
                <a:gd name="connsiteX1" fmla="*/ 166688 w 228600"/>
                <a:gd name="connsiteY1" fmla="*/ 388620 h 389572"/>
                <a:gd name="connsiteX2" fmla="*/ 166688 w 228600"/>
                <a:gd name="connsiteY2" fmla="*/ 236220 h 389572"/>
                <a:gd name="connsiteX3" fmla="*/ 117158 w 228600"/>
                <a:gd name="connsiteY3" fmla="*/ 171450 h 389572"/>
                <a:gd name="connsiteX4" fmla="*/ 61913 w 228600"/>
                <a:gd name="connsiteY4" fmla="*/ 236220 h 389572"/>
                <a:gd name="connsiteX5" fmla="*/ 61913 w 228600"/>
                <a:gd name="connsiteY5" fmla="*/ 389573 h 389572"/>
                <a:gd name="connsiteX6" fmla="*/ 0 w 228600"/>
                <a:gd name="connsiteY6" fmla="*/ 389573 h 389572"/>
                <a:gd name="connsiteX7" fmla="*/ 0 w 228600"/>
                <a:gd name="connsiteY7" fmla="*/ 15240 h 389572"/>
                <a:gd name="connsiteX8" fmla="*/ 61913 w 228600"/>
                <a:gd name="connsiteY8" fmla="*/ 0 h 389572"/>
                <a:gd name="connsiteX9" fmla="*/ 61913 w 228600"/>
                <a:gd name="connsiteY9" fmla="*/ 155258 h 389572"/>
                <a:gd name="connsiteX10" fmla="*/ 62865 w 228600"/>
                <a:gd name="connsiteY10" fmla="*/ 155258 h 389572"/>
                <a:gd name="connsiteX11" fmla="*/ 140970 w 228600"/>
                <a:gd name="connsiteY11" fmla="*/ 116205 h 389572"/>
                <a:gd name="connsiteX12" fmla="*/ 228600 w 228600"/>
                <a:gd name="connsiteY12" fmla="*/ 223838 h 389572"/>
                <a:gd name="connsiteX13" fmla="*/ 228600 w 228600"/>
                <a:gd name="connsiteY13" fmla="*/ 388620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0" h="389572">
                  <a:moveTo>
                    <a:pt x="228600" y="388620"/>
                  </a:moveTo>
                  <a:lnTo>
                    <a:pt x="166688" y="388620"/>
                  </a:lnTo>
                  <a:lnTo>
                    <a:pt x="166688" y="236220"/>
                  </a:lnTo>
                  <a:cubicBezTo>
                    <a:pt x="166688" y="197168"/>
                    <a:pt x="154305" y="171450"/>
                    <a:pt x="117158" y="171450"/>
                  </a:cubicBezTo>
                  <a:cubicBezTo>
                    <a:pt x="74295" y="171450"/>
                    <a:pt x="61913" y="205740"/>
                    <a:pt x="61913" y="236220"/>
                  </a:cubicBezTo>
                  <a:lnTo>
                    <a:pt x="61913" y="389573"/>
                  </a:lnTo>
                  <a:lnTo>
                    <a:pt x="0" y="389573"/>
                  </a:lnTo>
                  <a:lnTo>
                    <a:pt x="0" y="15240"/>
                  </a:lnTo>
                  <a:lnTo>
                    <a:pt x="61913" y="0"/>
                  </a:lnTo>
                  <a:lnTo>
                    <a:pt x="61913" y="155258"/>
                  </a:lnTo>
                  <a:lnTo>
                    <a:pt x="62865" y="155258"/>
                  </a:lnTo>
                  <a:cubicBezTo>
                    <a:pt x="78105" y="131445"/>
                    <a:pt x="105728" y="116205"/>
                    <a:pt x="140970" y="116205"/>
                  </a:cubicBezTo>
                  <a:cubicBezTo>
                    <a:pt x="202883" y="116205"/>
                    <a:pt x="228600" y="161925"/>
                    <a:pt x="228600" y="223838"/>
                  </a:cubicBezTo>
                  <a:lnTo>
                    <a:pt x="228600" y="38862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3" name="Freihandform: Form 154">
              <a:extLst>
                <a:ext uri="{FF2B5EF4-FFF2-40B4-BE49-F238E27FC236}">
                  <a16:creationId xmlns:a16="http://schemas.microsoft.com/office/drawing/2014/main" id="{0D6AEA2A-D9B2-F545-8299-56D61F482040}"/>
                </a:ext>
              </a:extLst>
            </p:cNvPr>
            <p:cNvSpPr/>
            <p:nvPr/>
          </p:nvSpPr>
          <p:spPr>
            <a:xfrm>
              <a:off x="1481323" y="524881"/>
              <a:ext cx="81881" cy="94082"/>
            </a:xfrm>
            <a:custGeom>
              <a:avLst/>
              <a:gdLst>
                <a:gd name="connsiteX0" fmla="*/ 132397 w 242887"/>
                <a:gd name="connsiteY0" fmla="*/ 279083 h 279082"/>
                <a:gd name="connsiteX1" fmla="*/ 0 w 242887"/>
                <a:gd name="connsiteY1" fmla="*/ 139065 h 279082"/>
                <a:gd name="connsiteX2" fmla="*/ 124777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7 w 242887"/>
                <a:gd name="connsiteY6" fmla="*/ 225742 h 279082"/>
                <a:gd name="connsiteX7" fmla="*/ 198120 w 242887"/>
                <a:gd name="connsiteY7" fmla="*/ 194310 h 279082"/>
                <a:gd name="connsiteX8" fmla="*/ 237172 w 242887"/>
                <a:gd name="connsiteY8" fmla="*/ 235267 h 279082"/>
                <a:gd name="connsiteX9" fmla="*/ 132397 w 242887"/>
                <a:gd name="connsiteY9" fmla="*/ 279083 h 279082"/>
                <a:gd name="connsiteX10" fmla="*/ 62865 w 242887"/>
                <a:gd name="connsiteY10" fmla="*/ 115252 h 279082"/>
                <a:gd name="connsiteX11" fmla="*/ 183832 w 242887"/>
                <a:gd name="connsiteY11" fmla="*/ 115252 h 279082"/>
                <a:gd name="connsiteX12" fmla="*/ 124777 w 242887"/>
                <a:gd name="connsiteY12" fmla="*/ 50482 h 279082"/>
                <a:gd name="connsiteX13" fmla="*/ 62865 w 242887"/>
                <a:gd name="connsiteY13" fmla="*/ 115252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7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2" y="0"/>
                    <a:pt x="124777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7"/>
                    <a:pt x="241935" y="153352"/>
                    <a:pt x="241935" y="160972"/>
                  </a:cubicBezTo>
                  <a:lnTo>
                    <a:pt x="62865" y="160972"/>
                  </a:lnTo>
                  <a:cubicBezTo>
                    <a:pt x="69532" y="201930"/>
                    <a:pt x="94297" y="225742"/>
                    <a:pt x="132397" y="225742"/>
                  </a:cubicBezTo>
                  <a:cubicBezTo>
                    <a:pt x="157163" y="225742"/>
                    <a:pt x="177165" y="216217"/>
                    <a:pt x="198120" y="194310"/>
                  </a:cubicBezTo>
                  <a:lnTo>
                    <a:pt x="237172" y="235267"/>
                  </a:lnTo>
                  <a:cubicBezTo>
                    <a:pt x="206692" y="264795"/>
                    <a:pt x="172402" y="279083"/>
                    <a:pt x="132397" y="279083"/>
                  </a:cubicBezTo>
                  <a:close/>
                  <a:moveTo>
                    <a:pt x="62865" y="115252"/>
                  </a:moveTo>
                  <a:lnTo>
                    <a:pt x="183832" y="115252"/>
                  </a:lnTo>
                  <a:cubicBezTo>
                    <a:pt x="180975" y="74295"/>
                    <a:pt x="160020" y="50482"/>
                    <a:pt x="124777" y="50482"/>
                  </a:cubicBezTo>
                  <a:cubicBezTo>
                    <a:pt x="89535" y="50482"/>
                    <a:pt x="67627" y="74295"/>
                    <a:pt x="62865" y="115252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4" name="Freihandform: Form 155">
              <a:extLst>
                <a:ext uri="{FF2B5EF4-FFF2-40B4-BE49-F238E27FC236}">
                  <a16:creationId xmlns:a16="http://schemas.microsoft.com/office/drawing/2014/main" id="{69E47592-761F-AB4E-A024-96297FBC8E35}"/>
                </a:ext>
              </a:extLst>
            </p:cNvPr>
            <p:cNvSpPr/>
            <p:nvPr/>
          </p:nvSpPr>
          <p:spPr>
            <a:xfrm>
              <a:off x="1639947" y="492771"/>
              <a:ext cx="78027" cy="124266"/>
            </a:xfrm>
            <a:custGeom>
              <a:avLst/>
              <a:gdLst>
                <a:gd name="connsiteX0" fmla="*/ 231457 w 231457"/>
                <a:gd name="connsiteY0" fmla="*/ 60007 h 368617"/>
                <a:gd name="connsiteX1" fmla="*/ 65722 w 231457"/>
                <a:gd name="connsiteY1" fmla="*/ 60007 h 368617"/>
                <a:gd name="connsiteX2" fmla="*/ 65722 w 231457"/>
                <a:gd name="connsiteY2" fmla="*/ 151447 h 368617"/>
                <a:gd name="connsiteX3" fmla="*/ 189547 w 231457"/>
                <a:gd name="connsiteY3" fmla="*/ 151447 h 368617"/>
                <a:gd name="connsiteX4" fmla="*/ 189547 w 231457"/>
                <a:gd name="connsiteY4" fmla="*/ 211455 h 368617"/>
                <a:gd name="connsiteX5" fmla="*/ 65722 w 231457"/>
                <a:gd name="connsiteY5" fmla="*/ 211455 h 368617"/>
                <a:gd name="connsiteX6" fmla="*/ 65722 w 231457"/>
                <a:gd name="connsiteY6" fmla="*/ 368617 h 368617"/>
                <a:gd name="connsiteX7" fmla="*/ 0 w 231457"/>
                <a:gd name="connsiteY7" fmla="*/ 368617 h 368617"/>
                <a:gd name="connsiteX8" fmla="*/ 0 w 231457"/>
                <a:gd name="connsiteY8" fmla="*/ 0 h 368617"/>
                <a:gd name="connsiteX9" fmla="*/ 231457 w 231457"/>
                <a:gd name="connsiteY9" fmla="*/ 0 h 368617"/>
                <a:gd name="connsiteX10" fmla="*/ 231457 w 231457"/>
                <a:gd name="connsiteY10" fmla="*/ 60007 h 36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457" h="368617">
                  <a:moveTo>
                    <a:pt x="231457" y="60007"/>
                  </a:moveTo>
                  <a:lnTo>
                    <a:pt x="65722" y="60007"/>
                  </a:lnTo>
                  <a:lnTo>
                    <a:pt x="65722" y="151447"/>
                  </a:lnTo>
                  <a:lnTo>
                    <a:pt x="189547" y="151447"/>
                  </a:lnTo>
                  <a:lnTo>
                    <a:pt x="189547" y="211455"/>
                  </a:lnTo>
                  <a:lnTo>
                    <a:pt x="65722" y="211455"/>
                  </a:lnTo>
                  <a:lnTo>
                    <a:pt x="65722" y="368617"/>
                  </a:lnTo>
                  <a:lnTo>
                    <a:pt x="0" y="368617"/>
                  </a:lnTo>
                  <a:lnTo>
                    <a:pt x="0" y="0"/>
                  </a:lnTo>
                  <a:lnTo>
                    <a:pt x="231457" y="0"/>
                  </a:lnTo>
                  <a:lnTo>
                    <a:pt x="231457" y="6000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5" name="Freihandform: Form 156">
              <a:extLst>
                <a:ext uri="{FF2B5EF4-FFF2-40B4-BE49-F238E27FC236}">
                  <a16:creationId xmlns:a16="http://schemas.microsoft.com/office/drawing/2014/main" id="{99BEB63C-A720-634A-8F02-576D63010048}"/>
                </a:ext>
              </a:extLst>
            </p:cNvPr>
            <p:cNvSpPr/>
            <p:nvPr/>
          </p:nvSpPr>
          <p:spPr>
            <a:xfrm>
              <a:off x="1721828" y="524881"/>
              <a:ext cx="76101" cy="94082"/>
            </a:xfrm>
            <a:custGeom>
              <a:avLst/>
              <a:gdLst>
                <a:gd name="connsiteX0" fmla="*/ 114300 w 225742"/>
                <a:gd name="connsiteY0" fmla="*/ 107633 h 279082"/>
                <a:gd name="connsiteX1" fmla="*/ 164782 w 225742"/>
                <a:gd name="connsiteY1" fmla="*/ 113347 h 279082"/>
                <a:gd name="connsiteX2" fmla="*/ 164782 w 225742"/>
                <a:gd name="connsiteY2" fmla="*/ 103822 h 279082"/>
                <a:gd name="connsiteX3" fmla="*/ 105728 w 225742"/>
                <a:gd name="connsiteY3" fmla="*/ 52388 h 279082"/>
                <a:gd name="connsiteX4" fmla="*/ 38100 w 225742"/>
                <a:gd name="connsiteY4" fmla="*/ 67627 h 279082"/>
                <a:gd name="connsiteX5" fmla="*/ 24765 w 225742"/>
                <a:gd name="connsiteY5" fmla="*/ 15240 h 279082"/>
                <a:gd name="connsiteX6" fmla="*/ 112395 w 225742"/>
                <a:gd name="connsiteY6" fmla="*/ 0 h 279082"/>
                <a:gd name="connsiteX7" fmla="*/ 225742 w 225742"/>
                <a:gd name="connsiteY7" fmla="*/ 102870 h 279082"/>
                <a:gd name="connsiteX8" fmla="*/ 225742 w 225742"/>
                <a:gd name="connsiteY8" fmla="*/ 273367 h 279082"/>
                <a:gd name="connsiteX9" fmla="*/ 166688 w 225742"/>
                <a:gd name="connsiteY9" fmla="*/ 273367 h 279082"/>
                <a:gd name="connsiteX10" fmla="*/ 166688 w 225742"/>
                <a:gd name="connsiteY10" fmla="*/ 244792 h 279082"/>
                <a:gd name="connsiteX11" fmla="*/ 165735 w 225742"/>
                <a:gd name="connsiteY11" fmla="*/ 244792 h 279082"/>
                <a:gd name="connsiteX12" fmla="*/ 87630 w 225742"/>
                <a:gd name="connsiteY12" fmla="*/ 279083 h 279082"/>
                <a:gd name="connsiteX13" fmla="*/ 0 w 225742"/>
                <a:gd name="connsiteY13" fmla="*/ 194310 h 279082"/>
                <a:gd name="connsiteX14" fmla="*/ 114300 w 225742"/>
                <a:gd name="connsiteY14" fmla="*/ 107633 h 279082"/>
                <a:gd name="connsiteX15" fmla="*/ 103822 w 225742"/>
                <a:gd name="connsiteY15" fmla="*/ 232410 h 279082"/>
                <a:gd name="connsiteX16" fmla="*/ 164782 w 225742"/>
                <a:gd name="connsiteY16" fmla="*/ 200025 h 279082"/>
                <a:gd name="connsiteX17" fmla="*/ 164782 w 225742"/>
                <a:gd name="connsiteY17" fmla="*/ 153352 h 279082"/>
                <a:gd name="connsiteX18" fmla="*/ 120967 w 225742"/>
                <a:gd name="connsiteY18" fmla="*/ 148590 h 279082"/>
                <a:gd name="connsiteX19" fmla="*/ 59055 w 225742"/>
                <a:gd name="connsiteY19" fmla="*/ 192405 h 279082"/>
                <a:gd name="connsiteX20" fmla="*/ 103822 w 225742"/>
                <a:gd name="connsiteY20" fmla="*/ 232410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5742" h="279082">
                  <a:moveTo>
                    <a:pt x="114300" y="107633"/>
                  </a:moveTo>
                  <a:cubicBezTo>
                    <a:pt x="131445" y="107633"/>
                    <a:pt x="147638" y="108585"/>
                    <a:pt x="164782" y="113347"/>
                  </a:cubicBezTo>
                  <a:lnTo>
                    <a:pt x="164782" y="103822"/>
                  </a:lnTo>
                  <a:cubicBezTo>
                    <a:pt x="164782" y="69532"/>
                    <a:pt x="144780" y="52388"/>
                    <a:pt x="105728" y="52388"/>
                  </a:cubicBezTo>
                  <a:cubicBezTo>
                    <a:pt x="83820" y="52388"/>
                    <a:pt x="60007" y="58102"/>
                    <a:pt x="38100" y="67627"/>
                  </a:cubicBezTo>
                  <a:lnTo>
                    <a:pt x="24765" y="15240"/>
                  </a:lnTo>
                  <a:cubicBezTo>
                    <a:pt x="49530" y="5715"/>
                    <a:pt x="81915" y="0"/>
                    <a:pt x="112395" y="0"/>
                  </a:cubicBezTo>
                  <a:cubicBezTo>
                    <a:pt x="187642" y="0"/>
                    <a:pt x="225742" y="35242"/>
                    <a:pt x="225742" y="102870"/>
                  </a:cubicBezTo>
                  <a:lnTo>
                    <a:pt x="225742" y="273367"/>
                  </a:lnTo>
                  <a:lnTo>
                    <a:pt x="166688" y="273367"/>
                  </a:lnTo>
                  <a:lnTo>
                    <a:pt x="166688" y="244792"/>
                  </a:lnTo>
                  <a:lnTo>
                    <a:pt x="165735" y="244792"/>
                  </a:lnTo>
                  <a:cubicBezTo>
                    <a:pt x="142875" y="268605"/>
                    <a:pt x="119063" y="279083"/>
                    <a:pt x="87630" y="279083"/>
                  </a:cubicBezTo>
                  <a:cubicBezTo>
                    <a:pt x="34290" y="279083"/>
                    <a:pt x="0" y="245745"/>
                    <a:pt x="0" y="194310"/>
                  </a:cubicBezTo>
                  <a:cubicBezTo>
                    <a:pt x="0" y="138113"/>
                    <a:pt x="40005" y="107633"/>
                    <a:pt x="114300" y="107633"/>
                  </a:cubicBezTo>
                  <a:close/>
                  <a:moveTo>
                    <a:pt x="103822" y="232410"/>
                  </a:moveTo>
                  <a:cubicBezTo>
                    <a:pt x="126682" y="232410"/>
                    <a:pt x="147638" y="220980"/>
                    <a:pt x="164782" y="200025"/>
                  </a:cubicBezTo>
                  <a:lnTo>
                    <a:pt x="164782" y="153352"/>
                  </a:lnTo>
                  <a:cubicBezTo>
                    <a:pt x="150495" y="149542"/>
                    <a:pt x="135255" y="148590"/>
                    <a:pt x="120967" y="148590"/>
                  </a:cubicBezTo>
                  <a:cubicBezTo>
                    <a:pt x="81915" y="148590"/>
                    <a:pt x="59055" y="163830"/>
                    <a:pt x="59055" y="192405"/>
                  </a:cubicBezTo>
                  <a:cubicBezTo>
                    <a:pt x="60007" y="217170"/>
                    <a:pt x="77153" y="232410"/>
                    <a:pt x="103822" y="23241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6" name="Freihandform: Form 157">
              <a:extLst>
                <a:ext uri="{FF2B5EF4-FFF2-40B4-BE49-F238E27FC236}">
                  <a16:creationId xmlns:a16="http://schemas.microsoft.com/office/drawing/2014/main" id="{003BAA55-3AB4-FE46-8602-60D00D73E4C9}"/>
                </a:ext>
              </a:extLst>
            </p:cNvPr>
            <p:cNvSpPr/>
            <p:nvPr/>
          </p:nvSpPr>
          <p:spPr>
            <a:xfrm>
              <a:off x="1824902" y="485706"/>
              <a:ext cx="78991" cy="131330"/>
            </a:xfrm>
            <a:custGeom>
              <a:avLst/>
              <a:gdLst>
                <a:gd name="connsiteX0" fmla="*/ 0 w 234314"/>
                <a:gd name="connsiteY0" fmla="*/ 15240 h 389572"/>
                <a:gd name="connsiteX1" fmla="*/ 61913 w 234314"/>
                <a:gd name="connsiteY1" fmla="*/ 0 h 389572"/>
                <a:gd name="connsiteX2" fmla="*/ 61913 w 234314"/>
                <a:gd name="connsiteY2" fmla="*/ 234315 h 389572"/>
                <a:gd name="connsiteX3" fmla="*/ 62865 w 234314"/>
                <a:gd name="connsiteY3" fmla="*/ 234315 h 389572"/>
                <a:gd name="connsiteX4" fmla="*/ 150495 w 234314"/>
                <a:gd name="connsiteY4" fmla="*/ 122873 h 389572"/>
                <a:gd name="connsiteX5" fmla="*/ 224790 w 234314"/>
                <a:gd name="connsiteY5" fmla="*/ 122873 h 389572"/>
                <a:gd name="connsiteX6" fmla="*/ 137160 w 234314"/>
                <a:gd name="connsiteY6" fmla="*/ 227648 h 389572"/>
                <a:gd name="connsiteX7" fmla="*/ 234315 w 234314"/>
                <a:gd name="connsiteY7" fmla="*/ 389573 h 389572"/>
                <a:gd name="connsiteX8" fmla="*/ 160020 w 234314"/>
                <a:gd name="connsiteY8" fmla="*/ 389573 h 389572"/>
                <a:gd name="connsiteX9" fmla="*/ 93345 w 234314"/>
                <a:gd name="connsiteY9" fmla="*/ 274320 h 389572"/>
                <a:gd name="connsiteX10" fmla="*/ 62865 w 234314"/>
                <a:gd name="connsiteY10" fmla="*/ 308610 h 389572"/>
                <a:gd name="connsiteX11" fmla="*/ 62865 w 234314"/>
                <a:gd name="connsiteY11" fmla="*/ 389573 h 389572"/>
                <a:gd name="connsiteX12" fmla="*/ 952 w 234314"/>
                <a:gd name="connsiteY12" fmla="*/ 389573 h 389572"/>
                <a:gd name="connsiteX13" fmla="*/ 952 w 234314"/>
                <a:gd name="connsiteY13" fmla="*/ 15240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4314" h="389572">
                  <a:moveTo>
                    <a:pt x="0" y="15240"/>
                  </a:moveTo>
                  <a:lnTo>
                    <a:pt x="61913" y="0"/>
                  </a:lnTo>
                  <a:lnTo>
                    <a:pt x="61913" y="234315"/>
                  </a:lnTo>
                  <a:lnTo>
                    <a:pt x="62865" y="234315"/>
                  </a:lnTo>
                  <a:lnTo>
                    <a:pt x="150495" y="122873"/>
                  </a:lnTo>
                  <a:lnTo>
                    <a:pt x="224790" y="122873"/>
                  </a:lnTo>
                  <a:lnTo>
                    <a:pt x="137160" y="227648"/>
                  </a:lnTo>
                  <a:lnTo>
                    <a:pt x="234315" y="389573"/>
                  </a:lnTo>
                  <a:lnTo>
                    <a:pt x="160020" y="389573"/>
                  </a:lnTo>
                  <a:lnTo>
                    <a:pt x="93345" y="274320"/>
                  </a:lnTo>
                  <a:lnTo>
                    <a:pt x="62865" y="308610"/>
                  </a:lnTo>
                  <a:lnTo>
                    <a:pt x="62865" y="389573"/>
                  </a:lnTo>
                  <a:lnTo>
                    <a:pt x="952" y="389573"/>
                  </a:lnTo>
                  <a:lnTo>
                    <a:pt x="952" y="1524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7" name="Freihandform: Form 158">
              <a:extLst>
                <a:ext uri="{FF2B5EF4-FFF2-40B4-BE49-F238E27FC236}">
                  <a16:creationId xmlns:a16="http://schemas.microsoft.com/office/drawing/2014/main" id="{9C04B1C4-7760-1840-A159-05FBE106A870}"/>
                </a:ext>
              </a:extLst>
            </p:cNvPr>
            <p:cNvSpPr/>
            <p:nvPr/>
          </p:nvSpPr>
          <p:spPr>
            <a:xfrm>
              <a:off x="1919305" y="527129"/>
              <a:ext cx="77385" cy="92156"/>
            </a:xfrm>
            <a:custGeom>
              <a:avLst/>
              <a:gdLst>
                <a:gd name="connsiteX0" fmla="*/ 62865 w 229552"/>
                <a:gd name="connsiteY0" fmla="*/ 160020 h 273367"/>
                <a:gd name="connsiteX1" fmla="*/ 116205 w 229552"/>
                <a:gd name="connsiteY1" fmla="*/ 216217 h 273367"/>
                <a:gd name="connsiteX2" fmla="*/ 167640 w 229552"/>
                <a:gd name="connsiteY2" fmla="*/ 160020 h 273367"/>
                <a:gd name="connsiteX3" fmla="*/ 167640 w 229552"/>
                <a:gd name="connsiteY3" fmla="*/ 0 h 273367"/>
                <a:gd name="connsiteX4" fmla="*/ 229553 w 229552"/>
                <a:gd name="connsiteY4" fmla="*/ 0 h 273367"/>
                <a:gd name="connsiteX5" fmla="*/ 229553 w 229552"/>
                <a:gd name="connsiteY5" fmla="*/ 161925 h 273367"/>
                <a:gd name="connsiteX6" fmla="*/ 117157 w 229552"/>
                <a:gd name="connsiteY6" fmla="*/ 273367 h 273367"/>
                <a:gd name="connsiteX7" fmla="*/ 0 w 229552"/>
                <a:gd name="connsiteY7" fmla="*/ 162878 h 273367"/>
                <a:gd name="connsiteX8" fmla="*/ 0 w 229552"/>
                <a:gd name="connsiteY8" fmla="*/ 952 h 273367"/>
                <a:gd name="connsiteX9" fmla="*/ 61913 w 229552"/>
                <a:gd name="connsiteY9" fmla="*/ 952 h 273367"/>
                <a:gd name="connsiteX10" fmla="*/ 61913 w 229552"/>
                <a:gd name="connsiteY10" fmla="*/ 160020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552" h="273367">
                  <a:moveTo>
                    <a:pt x="62865" y="160020"/>
                  </a:moveTo>
                  <a:cubicBezTo>
                    <a:pt x="62865" y="196215"/>
                    <a:pt x="80963" y="216217"/>
                    <a:pt x="116205" y="216217"/>
                  </a:cubicBezTo>
                  <a:cubicBezTo>
                    <a:pt x="150495" y="216217"/>
                    <a:pt x="167640" y="197167"/>
                    <a:pt x="167640" y="160020"/>
                  </a:cubicBezTo>
                  <a:lnTo>
                    <a:pt x="167640" y="0"/>
                  </a:lnTo>
                  <a:lnTo>
                    <a:pt x="229553" y="0"/>
                  </a:lnTo>
                  <a:lnTo>
                    <a:pt x="229553" y="161925"/>
                  </a:lnTo>
                  <a:cubicBezTo>
                    <a:pt x="229553" y="232410"/>
                    <a:pt x="190500" y="273367"/>
                    <a:pt x="117157" y="273367"/>
                  </a:cubicBezTo>
                  <a:cubicBezTo>
                    <a:pt x="44767" y="273367"/>
                    <a:pt x="0" y="232410"/>
                    <a:pt x="0" y="162878"/>
                  </a:cubicBezTo>
                  <a:lnTo>
                    <a:pt x="0" y="952"/>
                  </a:lnTo>
                  <a:lnTo>
                    <a:pt x="61913" y="952"/>
                  </a:lnTo>
                  <a:lnTo>
                    <a:pt x="61913" y="16002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8" name="Freihandform: Form 159">
              <a:extLst>
                <a:ext uri="{FF2B5EF4-FFF2-40B4-BE49-F238E27FC236}">
                  <a16:creationId xmlns:a16="http://schemas.microsoft.com/office/drawing/2014/main" id="{06906467-75EE-8846-88AD-3A5D728DFCF5}"/>
                </a:ext>
              </a:extLst>
            </p:cNvPr>
            <p:cNvSpPr/>
            <p:nvPr/>
          </p:nvSpPr>
          <p:spPr>
            <a:xfrm>
              <a:off x="2023663" y="485385"/>
              <a:ext cx="20871" cy="131330"/>
            </a:xfrm>
            <a:custGeom>
              <a:avLst/>
              <a:gdLst>
                <a:gd name="connsiteX0" fmla="*/ 61913 w 61912"/>
                <a:gd name="connsiteY0" fmla="*/ 389572 h 389572"/>
                <a:gd name="connsiteX1" fmla="*/ 0 w 61912"/>
                <a:gd name="connsiteY1" fmla="*/ 389572 h 389572"/>
                <a:gd name="connsiteX2" fmla="*/ 0 w 61912"/>
                <a:gd name="connsiteY2" fmla="*/ 14288 h 389572"/>
                <a:gd name="connsiteX3" fmla="*/ 61913 w 61912"/>
                <a:gd name="connsiteY3" fmla="*/ 0 h 389572"/>
                <a:gd name="connsiteX4" fmla="*/ 61913 w 61912"/>
                <a:gd name="connsiteY4" fmla="*/ 389572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12" h="389572">
                  <a:moveTo>
                    <a:pt x="61913" y="389572"/>
                  </a:moveTo>
                  <a:lnTo>
                    <a:pt x="0" y="389572"/>
                  </a:lnTo>
                  <a:lnTo>
                    <a:pt x="0" y="14288"/>
                  </a:lnTo>
                  <a:lnTo>
                    <a:pt x="61913" y="0"/>
                  </a:lnTo>
                  <a:lnTo>
                    <a:pt x="61913" y="38957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9" name="Freihandform: Form 189">
              <a:extLst>
                <a:ext uri="{FF2B5EF4-FFF2-40B4-BE49-F238E27FC236}">
                  <a16:creationId xmlns:a16="http://schemas.microsoft.com/office/drawing/2014/main" id="{F7DA971D-DC86-2944-8060-F07C88882DED}"/>
                </a:ext>
              </a:extLst>
            </p:cNvPr>
            <p:cNvSpPr/>
            <p:nvPr/>
          </p:nvSpPr>
          <p:spPr>
            <a:xfrm>
              <a:off x="2062838" y="498229"/>
              <a:ext cx="55872" cy="120734"/>
            </a:xfrm>
            <a:custGeom>
              <a:avLst/>
              <a:gdLst>
                <a:gd name="connsiteX0" fmla="*/ 165735 w 165735"/>
                <a:gd name="connsiteY0" fmla="*/ 295275 h 358140"/>
                <a:gd name="connsiteX1" fmla="*/ 165735 w 165735"/>
                <a:gd name="connsiteY1" fmla="*/ 348615 h 358140"/>
                <a:gd name="connsiteX2" fmla="*/ 113348 w 165735"/>
                <a:gd name="connsiteY2" fmla="*/ 358140 h 358140"/>
                <a:gd name="connsiteX3" fmla="*/ 40957 w 165735"/>
                <a:gd name="connsiteY3" fmla="*/ 282892 h 358140"/>
                <a:gd name="connsiteX4" fmla="*/ 40957 w 165735"/>
                <a:gd name="connsiteY4" fmla="*/ 137160 h 358140"/>
                <a:gd name="connsiteX5" fmla="*/ 0 w 165735"/>
                <a:gd name="connsiteY5" fmla="*/ 137160 h 358140"/>
                <a:gd name="connsiteX6" fmla="*/ 0 w 165735"/>
                <a:gd name="connsiteY6" fmla="*/ 85725 h 358140"/>
                <a:gd name="connsiteX7" fmla="*/ 40005 w 165735"/>
                <a:gd name="connsiteY7" fmla="*/ 85725 h 358140"/>
                <a:gd name="connsiteX8" fmla="*/ 40005 w 165735"/>
                <a:gd name="connsiteY8" fmla="*/ 13335 h 358140"/>
                <a:gd name="connsiteX9" fmla="*/ 101918 w 165735"/>
                <a:gd name="connsiteY9" fmla="*/ 0 h 358140"/>
                <a:gd name="connsiteX10" fmla="*/ 101918 w 165735"/>
                <a:gd name="connsiteY10" fmla="*/ 86677 h 358140"/>
                <a:gd name="connsiteX11" fmla="*/ 165735 w 165735"/>
                <a:gd name="connsiteY11" fmla="*/ 86677 h 358140"/>
                <a:gd name="connsiteX12" fmla="*/ 165735 w 165735"/>
                <a:gd name="connsiteY12" fmla="*/ 138113 h 358140"/>
                <a:gd name="connsiteX13" fmla="*/ 101918 w 165735"/>
                <a:gd name="connsiteY13" fmla="*/ 138113 h 358140"/>
                <a:gd name="connsiteX14" fmla="*/ 101918 w 165735"/>
                <a:gd name="connsiteY14" fmla="*/ 269558 h 358140"/>
                <a:gd name="connsiteX15" fmla="*/ 130493 w 165735"/>
                <a:gd name="connsiteY15" fmla="*/ 304800 h 358140"/>
                <a:gd name="connsiteX16" fmla="*/ 165735 w 165735"/>
                <a:gd name="connsiteY16" fmla="*/ 295275 h 35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735" h="358140">
                  <a:moveTo>
                    <a:pt x="165735" y="295275"/>
                  </a:moveTo>
                  <a:lnTo>
                    <a:pt x="165735" y="348615"/>
                  </a:lnTo>
                  <a:cubicBezTo>
                    <a:pt x="152400" y="355283"/>
                    <a:pt x="131445" y="358140"/>
                    <a:pt x="113348" y="358140"/>
                  </a:cubicBezTo>
                  <a:cubicBezTo>
                    <a:pt x="66675" y="358140"/>
                    <a:pt x="40957" y="332422"/>
                    <a:pt x="40957" y="282892"/>
                  </a:cubicBezTo>
                  <a:lnTo>
                    <a:pt x="40957" y="137160"/>
                  </a:lnTo>
                  <a:lnTo>
                    <a:pt x="0" y="137160"/>
                  </a:lnTo>
                  <a:lnTo>
                    <a:pt x="0" y="85725"/>
                  </a:lnTo>
                  <a:lnTo>
                    <a:pt x="40005" y="85725"/>
                  </a:lnTo>
                  <a:lnTo>
                    <a:pt x="40005" y="13335"/>
                  </a:lnTo>
                  <a:lnTo>
                    <a:pt x="101918" y="0"/>
                  </a:lnTo>
                  <a:lnTo>
                    <a:pt x="101918" y="86677"/>
                  </a:lnTo>
                  <a:lnTo>
                    <a:pt x="165735" y="86677"/>
                  </a:lnTo>
                  <a:lnTo>
                    <a:pt x="165735" y="138113"/>
                  </a:lnTo>
                  <a:lnTo>
                    <a:pt x="101918" y="138113"/>
                  </a:lnTo>
                  <a:lnTo>
                    <a:pt x="101918" y="269558"/>
                  </a:lnTo>
                  <a:cubicBezTo>
                    <a:pt x="101918" y="294322"/>
                    <a:pt x="110490" y="304800"/>
                    <a:pt x="130493" y="304800"/>
                  </a:cubicBezTo>
                  <a:cubicBezTo>
                    <a:pt x="142875" y="303847"/>
                    <a:pt x="155257" y="300038"/>
                    <a:pt x="165735" y="29527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40" name="Freihandform: Form 190">
              <a:extLst>
                <a:ext uri="{FF2B5EF4-FFF2-40B4-BE49-F238E27FC236}">
                  <a16:creationId xmlns:a16="http://schemas.microsoft.com/office/drawing/2014/main" id="{2BCADB15-389F-A24A-8FF9-B8CEA05BE970}"/>
                </a:ext>
              </a:extLst>
            </p:cNvPr>
            <p:cNvSpPr/>
            <p:nvPr/>
          </p:nvSpPr>
          <p:spPr>
            <a:xfrm>
              <a:off x="2135407" y="488596"/>
              <a:ext cx="76101" cy="130367"/>
            </a:xfrm>
            <a:custGeom>
              <a:avLst/>
              <a:gdLst>
                <a:gd name="connsiteX0" fmla="*/ 114300 w 225742"/>
                <a:gd name="connsiteY0" fmla="*/ 215265 h 386715"/>
                <a:gd name="connsiteX1" fmla="*/ 164782 w 225742"/>
                <a:gd name="connsiteY1" fmla="*/ 220980 h 386715"/>
                <a:gd name="connsiteX2" fmla="*/ 164782 w 225742"/>
                <a:gd name="connsiteY2" fmla="*/ 211455 h 386715"/>
                <a:gd name="connsiteX3" fmla="*/ 105727 w 225742"/>
                <a:gd name="connsiteY3" fmla="*/ 160020 h 386715"/>
                <a:gd name="connsiteX4" fmla="*/ 38100 w 225742"/>
                <a:gd name="connsiteY4" fmla="*/ 175260 h 386715"/>
                <a:gd name="connsiteX5" fmla="*/ 24765 w 225742"/>
                <a:gd name="connsiteY5" fmla="*/ 122873 h 386715"/>
                <a:gd name="connsiteX6" fmla="*/ 112395 w 225742"/>
                <a:gd name="connsiteY6" fmla="*/ 107633 h 386715"/>
                <a:gd name="connsiteX7" fmla="*/ 225742 w 225742"/>
                <a:gd name="connsiteY7" fmla="*/ 210503 h 386715"/>
                <a:gd name="connsiteX8" fmla="*/ 225742 w 225742"/>
                <a:gd name="connsiteY8" fmla="*/ 381000 h 386715"/>
                <a:gd name="connsiteX9" fmla="*/ 166688 w 225742"/>
                <a:gd name="connsiteY9" fmla="*/ 381000 h 386715"/>
                <a:gd name="connsiteX10" fmla="*/ 166688 w 225742"/>
                <a:gd name="connsiteY10" fmla="*/ 352425 h 386715"/>
                <a:gd name="connsiteX11" fmla="*/ 165735 w 225742"/>
                <a:gd name="connsiteY11" fmla="*/ 352425 h 386715"/>
                <a:gd name="connsiteX12" fmla="*/ 87630 w 225742"/>
                <a:gd name="connsiteY12" fmla="*/ 386715 h 386715"/>
                <a:gd name="connsiteX13" fmla="*/ 0 w 225742"/>
                <a:gd name="connsiteY13" fmla="*/ 301942 h 386715"/>
                <a:gd name="connsiteX14" fmla="*/ 114300 w 225742"/>
                <a:gd name="connsiteY14" fmla="*/ 215265 h 386715"/>
                <a:gd name="connsiteX15" fmla="*/ 63817 w 225742"/>
                <a:gd name="connsiteY15" fmla="*/ 72390 h 386715"/>
                <a:gd name="connsiteX16" fmla="*/ 26670 w 225742"/>
                <a:gd name="connsiteY16" fmla="*/ 36195 h 386715"/>
                <a:gd name="connsiteX17" fmla="*/ 63817 w 225742"/>
                <a:gd name="connsiteY17" fmla="*/ 0 h 386715"/>
                <a:gd name="connsiteX18" fmla="*/ 100965 w 225742"/>
                <a:gd name="connsiteY18" fmla="*/ 36195 h 386715"/>
                <a:gd name="connsiteX19" fmla="*/ 63817 w 225742"/>
                <a:gd name="connsiteY19" fmla="*/ 72390 h 386715"/>
                <a:gd name="connsiteX20" fmla="*/ 103822 w 225742"/>
                <a:gd name="connsiteY20" fmla="*/ 340042 h 386715"/>
                <a:gd name="connsiteX21" fmla="*/ 164782 w 225742"/>
                <a:gd name="connsiteY21" fmla="*/ 307658 h 386715"/>
                <a:gd name="connsiteX22" fmla="*/ 164782 w 225742"/>
                <a:gd name="connsiteY22" fmla="*/ 260985 h 386715"/>
                <a:gd name="connsiteX23" fmla="*/ 120967 w 225742"/>
                <a:gd name="connsiteY23" fmla="*/ 256222 h 386715"/>
                <a:gd name="connsiteX24" fmla="*/ 59055 w 225742"/>
                <a:gd name="connsiteY24" fmla="*/ 300038 h 386715"/>
                <a:gd name="connsiteX25" fmla="*/ 103822 w 225742"/>
                <a:gd name="connsiteY25" fmla="*/ 340042 h 386715"/>
                <a:gd name="connsiteX26" fmla="*/ 172402 w 225742"/>
                <a:gd name="connsiteY26" fmla="*/ 72390 h 386715"/>
                <a:gd name="connsiteX27" fmla="*/ 135255 w 225742"/>
                <a:gd name="connsiteY27" fmla="*/ 36195 h 386715"/>
                <a:gd name="connsiteX28" fmla="*/ 172402 w 225742"/>
                <a:gd name="connsiteY28" fmla="*/ 0 h 386715"/>
                <a:gd name="connsiteX29" fmla="*/ 209550 w 225742"/>
                <a:gd name="connsiteY29" fmla="*/ 36195 h 386715"/>
                <a:gd name="connsiteX30" fmla="*/ 172402 w 225742"/>
                <a:gd name="connsiteY30" fmla="*/ 72390 h 386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5742" h="386715">
                  <a:moveTo>
                    <a:pt x="114300" y="215265"/>
                  </a:moveTo>
                  <a:cubicBezTo>
                    <a:pt x="131445" y="215265"/>
                    <a:pt x="147638" y="216217"/>
                    <a:pt x="164782" y="220980"/>
                  </a:cubicBezTo>
                  <a:lnTo>
                    <a:pt x="164782" y="211455"/>
                  </a:lnTo>
                  <a:cubicBezTo>
                    <a:pt x="164782" y="177165"/>
                    <a:pt x="144780" y="160020"/>
                    <a:pt x="105727" y="160020"/>
                  </a:cubicBezTo>
                  <a:cubicBezTo>
                    <a:pt x="83820" y="160020"/>
                    <a:pt x="60007" y="165735"/>
                    <a:pt x="38100" y="175260"/>
                  </a:cubicBezTo>
                  <a:lnTo>
                    <a:pt x="24765" y="122873"/>
                  </a:lnTo>
                  <a:cubicBezTo>
                    <a:pt x="49530" y="113348"/>
                    <a:pt x="81915" y="107633"/>
                    <a:pt x="112395" y="107633"/>
                  </a:cubicBezTo>
                  <a:cubicBezTo>
                    <a:pt x="187642" y="107633"/>
                    <a:pt x="225742" y="142875"/>
                    <a:pt x="225742" y="210503"/>
                  </a:cubicBezTo>
                  <a:lnTo>
                    <a:pt x="225742" y="381000"/>
                  </a:lnTo>
                  <a:lnTo>
                    <a:pt x="166688" y="381000"/>
                  </a:lnTo>
                  <a:lnTo>
                    <a:pt x="166688" y="352425"/>
                  </a:lnTo>
                  <a:lnTo>
                    <a:pt x="165735" y="352425"/>
                  </a:lnTo>
                  <a:cubicBezTo>
                    <a:pt x="142875" y="376238"/>
                    <a:pt x="119063" y="386715"/>
                    <a:pt x="87630" y="386715"/>
                  </a:cubicBezTo>
                  <a:cubicBezTo>
                    <a:pt x="34290" y="386715"/>
                    <a:pt x="0" y="353378"/>
                    <a:pt x="0" y="301942"/>
                  </a:cubicBezTo>
                  <a:cubicBezTo>
                    <a:pt x="0" y="245745"/>
                    <a:pt x="40005" y="215265"/>
                    <a:pt x="114300" y="215265"/>
                  </a:cubicBezTo>
                  <a:close/>
                  <a:moveTo>
                    <a:pt x="63817" y="72390"/>
                  </a:moveTo>
                  <a:cubicBezTo>
                    <a:pt x="43815" y="72390"/>
                    <a:pt x="26670" y="55245"/>
                    <a:pt x="26670" y="36195"/>
                  </a:cubicBezTo>
                  <a:cubicBezTo>
                    <a:pt x="26670" y="17145"/>
                    <a:pt x="43815" y="0"/>
                    <a:pt x="63817" y="0"/>
                  </a:cubicBezTo>
                  <a:cubicBezTo>
                    <a:pt x="83820" y="0"/>
                    <a:pt x="100965" y="17145"/>
                    <a:pt x="100965" y="36195"/>
                  </a:cubicBezTo>
                  <a:cubicBezTo>
                    <a:pt x="100965" y="56198"/>
                    <a:pt x="83820" y="72390"/>
                    <a:pt x="63817" y="72390"/>
                  </a:cubicBezTo>
                  <a:close/>
                  <a:moveTo>
                    <a:pt x="103822" y="340042"/>
                  </a:moveTo>
                  <a:cubicBezTo>
                    <a:pt x="126682" y="340042"/>
                    <a:pt x="147638" y="328613"/>
                    <a:pt x="164782" y="307658"/>
                  </a:cubicBezTo>
                  <a:lnTo>
                    <a:pt x="164782" y="260985"/>
                  </a:lnTo>
                  <a:cubicBezTo>
                    <a:pt x="150495" y="257175"/>
                    <a:pt x="135255" y="256222"/>
                    <a:pt x="120967" y="256222"/>
                  </a:cubicBezTo>
                  <a:cubicBezTo>
                    <a:pt x="81915" y="256222"/>
                    <a:pt x="59055" y="271463"/>
                    <a:pt x="59055" y="300038"/>
                  </a:cubicBezTo>
                  <a:cubicBezTo>
                    <a:pt x="59055" y="324803"/>
                    <a:pt x="76200" y="340042"/>
                    <a:pt x="103822" y="340042"/>
                  </a:cubicBezTo>
                  <a:close/>
                  <a:moveTo>
                    <a:pt x="172402" y="72390"/>
                  </a:moveTo>
                  <a:cubicBezTo>
                    <a:pt x="152400" y="72390"/>
                    <a:pt x="135255" y="55245"/>
                    <a:pt x="135255" y="36195"/>
                  </a:cubicBezTo>
                  <a:cubicBezTo>
                    <a:pt x="135255" y="17145"/>
                    <a:pt x="152400" y="0"/>
                    <a:pt x="172402" y="0"/>
                  </a:cubicBezTo>
                  <a:cubicBezTo>
                    <a:pt x="192405" y="0"/>
                    <a:pt x="209550" y="17145"/>
                    <a:pt x="209550" y="36195"/>
                  </a:cubicBezTo>
                  <a:cubicBezTo>
                    <a:pt x="209550" y="56198"/>
                    <a:pt x="192405" y="72390"/>
                    <a:pt x="172402" y="7239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95" name="Freihandform: Form 191">
              <a:extLst>
                <a:ext uri="{FF2B5EF4-FFF2-40B4-BE49-F238E27FC236}">
                  <a16:creationId xmlns:a16="http://schemas.microsoft.com/office/drawing/2014/main" id="{A6782D24-2CA4-2B4E-86C8-621A82E04D4A}"/>
                </a:ext>
              </a:extLst>
            </p:cNvPr>
            <p:cNvSpPr/>
            <p:nvPr/>
          </p:nvSpPr>
          <p:spPr>
            <a:xfrm>
              <a:off x="2227884" y="498229"/>
              <a:ext cx="55871" cy="120734"/>
            </a:xfrm>
            <a:custGeom>
              <a:avLst/>
              <a:gdLst>
                <a:gd name="connsiteX0" fmla="*/ 165735 w 165734"/>
                <a:gd name="connsiteY0" fmla="*/ 295275 h 358140"/>
                <a:gd name="connsiteX1" fmla="*/ 165735 w 165734"/>
                <a:gd name="connsiteY1" fmla="*/ 348615 h 358140"/>
                <a:gd name="connsiteX2" fmla="*/ 113347 w 165734"/>
                <a:gd name="connsiteY2" fmla="*/ 358140 h 358140"/>
                <a:gd name="connsiteX3" fmla="*/ 40957 w 165734"/>
                <a:gd name="connsiteY3" fmla="*/ 282892 h 358140"/>
                <a:gd name="connsiteX4" fmla="*/ 40957 w 165734"/>
                <a:gd name="connsiteY4" fmla="*/ 137160 h 358140"/>
                <a:gd name="connsiteX5" fmla="*/ 0 w 165734"/>
                <a:gd name="connsiteY5" fmla="*/ 137160 h 358140"/>
                <a:gd name="connsiteX6" fmla="*/ 0 w 165734"/>
                <a:gd name="connsiteY6" fmla="*/ 85725 h 358140"/>
                <a:gd name="connsiteX7" fmla="*/ 40005 w 165734"/>
                <a:gd name="connsiteY7" fmla="*/ 85725 h 358140"/>
                <a:gd name="connsiteX8" fmla="*/ 40005 w 165734"/>
                <a:gd name="connsiteY8" fmla="*/ 13335 h 358140"/>
                <a:gd name="connsiteX9" fmla="*/ 101918 w 165734"/>
                <a:gd name="connsiteY9" fmla="*/ 0 h 358140"/>
                <a:gd name="connsiteX10" fmla="*/ 101918 w 165734"/>
                <a:gd name="connsiteY10" fmla="*/ 86677 h 358140"/>
                <a:gd name="connsiteX11" fmla="*/ 165735 w 165734"/>
                <a:gd name="connsiteY11" fmla="*/ 86677 h 358140"/>
                <a:gd name="connsiteX12" fmla="*/ 165735 w 165734"/>
                <a:gd name="connsiteY12" fmla="*/ 138113 h 358140"/>
                <a:gd name="connsiteX13" fmla="*/ 101918 w 165734"/>
                <a:gd name="connsiteY13" fmla="*/ 138113 h 358140"/>
                <a:gd name="connsiteX14" fmla="*/ 101918 w 165734"/>
                <a:gd name="connsiteY14" fmla="*/ 269558 h 358140"/>
                <a:gd name="connsiteX15" fmla="*/ 130493 w 165734"/>
                <a:gd name="connsiteY15" fmla="*/ 304800 h 358140"/>
                <a:gd name="connsiteX16" fmla="*/ 165735 w 165734"/>
                <a:gd name="connsiteY16" fmla="*/ 295275 h 35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734" h="358140">
                  <a:moveTo>
                    <a:pt x="165735" y="295275"/>
                  </a:moveTo>
                  <a:lnTo>
                    <a:pt x="165735" y="348615"/>
                  </a:lnTo>
                  <a:cubicBezTo>
                    <a:pt x="152400" y="355283"/>
                    <a:pt x="131445" y="358140"/>
                    <a:pt x="113347" y="358140"/>
                  </a:cubicBezTo>
                  <a:cubicBezTo>
                    <a:pt x="66675" y="358140"/>
                    <a:pt x="40957" y="332422"/>
                    <a:pt x="40957" y="282892"/>
                  </a:cubicBezTo>
                  <a:lnTo>
                    <a:pt x="40957" y="137160"/>
                  </a:lnTo>
                  <a:lnTo>
                    <a:pt x="0" y="137160"/>
                  </a:lnTo>
                  <a:lnTo>
                    <a:pt x="0" y="85725"/>
                  </a:lnTo>
                  <a:lnTo>
                    <a:pt x="40005" y="85725"/>
                  </a:lnTo>
                  <a:lnTo>
                    <a:pt x="40005" y="13335"/>
                  </a:lnTo>
                  <a:lnTo>
                    <a:pt x="101918" y="0"/>
                  </a:lnTo>
                  <a:lnTo>
                    <a:pt x="101918" y="86677"/>
                  </a:lnTo>
                  <a:lnTo>
                    <a:pt x="165735" y="86677"/>
                  </a:lnTo>
                  <a:lnTo>
                    <a:pt x="165735" y="138113"/>
                  </a:lnTo>
                  <a:lnTo>
                    <a:pt x="101918" y="138113"/>
                  </a:lnTo>
                  <a:lnTo>
                    <a:pt x="101918" y="269558"/>
                  </a:lnTo>
                  <a:cubicBezTo>
                    <a:pt x="101918" y="294322"/>
                    <a:pt x="110490" y="304800"/>
                    <a:pt x="130493" y="304800"/>
                  </a:cubicBezTo>
                  <a:cubicBezTo>
                    <a:pt x="142875" y="303847"/>
                    <a:pt x="155257" y="300038"/>
                    <a:pt x="165735" y="29527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2110248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EA00-F8E5-4E05-9FF6-C36C32B81BAD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BF8056C4-F1A1-4860-B863-70A38CCE20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7937" y="2354712"/>
            <a:ext cx="503933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A4B92765-C038-4DB7-B6CF-33827BB874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251" y="2354712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02 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B48DD939-0764-4598-B8A8-5EF7FD589A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7937" y="4525377"/>
            <a:ext cx="503933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0169AC75-2D8F-414A-A2F5-470DEC8B53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251" y="4525377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05 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78F9E3F2-C660-4ABB-83AF-3F5B3E2F77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7937" y="3078267"/>
            <a:ext cx="503933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CAB2683D-D5E7-45B9-9133-F4CFD483FA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8251" y="3078267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03 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952E3AD3-9675-4713-A437-FEFA1B54002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7937" y="3801822"/>
            <a:ext cx="503933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1852432A-5FDF-42C2-BC07-F1752012B8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251" y="3801822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04 </a:t>
            </a:r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B2468A8B-4816-458C-AEB6-53AB9CF88A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937" y="5248931"/>
            <a:ext cx="503933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F92C0AC2-BCD1-47F5-99DB-35823E79AB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251" y="5248931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06 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6E5C8951-ED83-4B8D-A041-11DC6291DD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35327" y="1632185"/>
            <a:ext cx="5039217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/>
              <a:t>Agendapunkt / Kapitelthema</a:t>
            </a:r>
            <a:endParaRPr lang="de-DE" dirty="0"/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7D6B79FA-8C76-4CA9-AF55-F7541503ECB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05525" y="1632185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07 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89249A36-CB58-4007-8E81-30FA75194BA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35327" y="2355534"/>
            <a:ext cx="5039217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/>
              <a:t>Agendapunkt / Kapitelthema</a:t>
            </a:r>
            <a:endParaRPr lang="de-DE" dirty="0"/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953A9A61-99D0-44B5-89EB-1D1035F914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05525" y="2355534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08 </a:t>
            </a:r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E80B7F99-D2A6-486E-BB92-8192AB563EF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35327" y="4525581"/>
            <a:ext cx="5039217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/>
              <a:t>Agendapunkt / Kapitelthema</a:t>
            </a:r>
            <a:endParaRPr lang="de-DE" dirty="0"/>
          </a:p>
        </p:txBody>
      </p:sp>
      <p:sp>
        <p:nvSpPr>
          <p:cNvPr id="31" name="Textplatzhalter 6">
            <a:extLst>
              <a:ext uri="{FF2B5EF4-FFF2-40B4-BE49-F238E27FC236}">
                <a16:creationId xmlns:a16="http://schemas.microsoft.com/office/drawing/2014/main" id="{C08D70F6-D151-42E1-8F5E-DD5ADD0927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5525" y="4525581"/>
            <a:ext cx="307801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11 </a:t>
            </a:r>
          </a:p>
        </p:txBody>
      </p:sp>
      <p:sp>
        <p:nvSpPr>
          <p:cNvPr id="32" name="Textplatzhalter 6">
            <a:extLst>
              <a:ext uri="{FF2B5EF4-FFF2-40B4-BE49-F238E27FC236}">
                <a16:creationId xmlns:a16="http://schemas.microsoft.com/office/drawing/2014/main" id="{34991AD2-EBFD-4358-9611-2BE7F693C7F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35327" y="3078883"/>
            <a:ext cx="5039217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/>
              <a:t>Agendapunkt / Kapitelthema</a:t>
            </a:r>
            <a:endParaRPr lang="de-DE" dirty="0"/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E6132B6E-46AD-4F19-ACEF-FC5E2EBEEE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05525" y="3078883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09 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5B29B58B-9C14-4145-95A8-C62AC51F1A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35327" y="3802232"/>
            <a:ext cx="5039217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/>
              <a:t>Agendapunkt / Kapitelthema</a:t>
            </a:r>
            <a:endParaRPr lang="de-DE" dirty="0"/>
          </a:p>
        </p:txBody>
      </p:sp>
      <p:sp>
        <p:nvSpPr>
          <p:cNvPr id="35" name="Textplatzhalter 6">
            <a:extLst>
              <a:ext uri="{FF2B5EF4-FFF2-40B4-BE49-F238E27FC236}">
                <a16:creationId xmlns:a16="http://schemas.microsoft.com/office/drawing/2014/main" id="{5E6DB4F9-1F61-4B1E-8694-CF32F6ABEB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05525" y="3802232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10 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F139CCA6-FA40-4FAD-991E-8F0D932F40B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635327" y="5248931"/>
            <a:ext cx="5039217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/>
              <a:t>Agendapunkt / Kapitelthema</a:t>
            </a:r>
            <a:endParaRPr lang="de-DE" dirty="0"/>
          </a:p>
        </p:txBody>
      </p:sp>
      <p:sp>
        <p:nvSpPr>
          <p:cNvPr id="37" name="Textplatzhalter 6">
            <a:extLst>
              <a:ext uri="{FF2B5EF4-FFF2-40B4-BE49-F238E27FC236}">
                <a16:creationId xmlns:a16="http://schemas.microsoft.com/office/drawing/2014/main" id="{4ABC58A4-2FF6-4DD6-B7CE-07D57A9854B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5525" y="5248931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12 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83D1D4D-3108-48AF-9002-E2787CA11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51" y="301186"/>
            <a:ext cx="6843494" cy="332399"/>
          </a:xfrm>
        </p:spPr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8" name="Textplatzhalter 9">
            <a:extLst>
              <a:ext uri="{FF2B5EF4-FFF2-40B4-BE49-F238E27FC236}">
                <a16:creationId xmlns:a16="http://schemas.microsoft.com/office/drawing/2014/main" id="{37A4DE60-6537-42AA-B80E-663634EF66B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9" name="Textplatzhalter 6">
            <a:extLst>
              <a:ext uri="{FF2B5EF4-FFF2-40B4-BE49-F238E27FC236}">
                <a16:creationId xmlns:a16="http://schemas.microsoft.com/office/drawing/2014/main" id="{D6F3326C-A71E-4096-84A9-CBF2623C8C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937" y="1631156"/>
            <a:ext cx="503933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40" name="Textplatzhalter 6">
            <a:extLst>
              <a:ext uri="{FF2B5EF4-FFF2-40B4-BE49-F238E27FC236}">
                <a16:creationId xmlns:a16="http://schemas.microsoft.com/office/drawing/2014/main" id="{E6C7796D-6ED1-4B91-AD58-8FB5EA6F6F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251" y="1631156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01 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6D31599-AF4C-4469-80F6-AA369A20BF0B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</p:spTree>
    <p:extLst>
      <p:ext uri="{BB962C8B-B14F-4D97-AF65-F5344CB8AC3E}">
        <p14:creationId xmlns:p14="http://schemas.microsoft.com/office/powerpoint/2010/main" val="738868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|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9943A-FE13-4159-9DE2-CC40F1C59D92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9" name="Bildplatzhalter 8">
            <a:extLst>
              <a:ext uri="{FF2B5EF4-FFF2-40B4-BE49-F238E27FC236}">
                <a16:creationId xmlns:a16="http://schemas.microsoft.com/office/drawing/2014/main" id="{C307E1A8-BB91-4A01-9481-49FD8B5663F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05521" y="1631156"/>
            <a:ext cx="5469020" cy="39511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40" name="Textplatzhalter 10">
            <a:extLst>
              <a:ext uri="{FF2B5EF4-FFF2-40B4-BE49-F238E27FC236}">
                <a16:creationId xmlns:a16="http://schemas.microsoft.com/office/drawing/2014/main" id="{7ADEC47A-086D-40D0-ACA4-69135933812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521" y="5690271"/>
            <a:ext cx="5469020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814385D7-3CBE-40E3-B67F-C8C515F3C0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7937" y="2354712"/>
            <a:ext cx="503933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BF0108A6-83E5-4EB1-9FFE-599D1B8CC3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251" y="2354712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02 </a:t>
            </a:r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267C2477-3228-475F-AFD7-A441A08AAE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7937" y="4525377"/>
            <a:ext cx="503933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372EDABB-0CB3-495E-B38E-EBB187C3F0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251" y="4525377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05 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F8DE391A-D3CD-46A0-9DA6-BE18B632C9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7937" y="3078267"/>
            <a:ext cx="503933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6D22FFA5-3E37-4F35-A696-49186B6B11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8251" y="3078267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03 </a:t>
            </a:r>
          </a:p>
        </p:txBody>
      </p:sp>
      <p:sp>
        <p:nvSpPr>
          <p:cNvPr id="31" name="Textplatzhalter 6">
            <a:extLst>
              <a:ext uri="{FF2B5EF4-FFF2-40B4-BE49-F238E27FC236}">
                <a16:creationId xmlns:a16="http://schemas.microsoft.com/office/drawing/2014/main" id="{BFD50D54-7BD1-4F76-8C9C-C2D77E5924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7937" y="3801822"/>
            <a:ext cx="503933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32" name="Textplatzhalter 6">
            <a:extLst>
              <a:ext uri="{FF2B5EF4-FFF2-40B4-BE49-F238E27FC236}">
                <a16:creationId xmlns:a16="http://schemas.microsoft.com/office/drawing/2014/main" id="{1CB17604-E112-4197-B54C-292891529D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251" y="3801822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04 </a:t>
            </a:r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D30B4D90-1B5E-403E-AD31-C320040320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937" y="5248931"/>
            <a:ext cx="503933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72B1944A-640B-4200-A785-CFA163F718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251" y="5248931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06 </a:t>
            </a:r>
          </a:p>
        </p:txBody>
      </p:sp>
      <p:sp>
        <p:nvSpPr>
          <p:cNvPr id="35" name="Textplatzhalter 6">
            <a:extLst>
              <a:ext uri="{FF2B5EF4-FFF2-40B4-BE49-F238E27FC236}">
                <a16:creationId xmlns:a16="http://schemas.microsoft.com/office/drawing/2014/main" id="{5ECB7BBA-6A53-45DD-882E-1DF6A99780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937" y="1631156"/>
            <a:ext cx="503933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FE56B6C1-047C-44D7-B1DD-8B723581E0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251" y="1631156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01 </a:t>
            </a:r>
          </a:p>
        </p:txBody>
      </p:sp>
      <p:sp>
        <p:nvSpPr>
          <p:cNvPr id="21" name="Bildplatzhalter 6">
            <a:extLst>
              <a:ext uri="{FF2B5EF4-FFF2-40B4-BE49-F238E27FC236}">
                <a16:creationId xmlns:a16="http://schemas.microsoft.com/office/drawing/2014/main" id="{8F4DFED6-EBAA-4D0C-A5C6-CD2902883FB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5D3C98-AF8F-400F-858D-1D6CD4B95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24" name="Textplatzhalter 9">
            <a:extLst>
              <a:ext uri="{FF2B5EF4-FFF2-40B4-BE49-F238E27FC236}">
                <a16:creationId xmlns:a16="http://schemas.microsoft.com/office/drawing/2014/main" id="{7542BA39-D316-470E-9589-E46EE29AC52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46066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E4048C-0B54-437F-B99C-D178004746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251" y="2875002"/>
            <a:ext cx="11156291" cy="1107996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Kapiteltrenner</a:t>
            </a:r>
            <a:br>
              <a:rPr lang="de-DE" dirty="0"/>
            </a:br>
            <a:r>
              <a:rPr lang="de-DE" dirty="0"/>
              <a:t>Mehrzeilig möglich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6B7E74-0805-4959-B4C8-E6B1F59AFD0A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87F00BE4-512D-4F35-B132-4E5C5CF1413D}"/>
              </a:ext>
            </a:extLst>
          </p:cNvPr>
          <p:cNvSpPr/>
          <p:nvPr userDrawn="1"/>
        </p:nvSpPr>
        <p:spPr>
          <a:xfrm>
            <a:off x="517133" y="6538526"/>
            <a:ext cx="11673280" cy="1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F7987594-F169-42FB-8839-77BF8D405E37}"/>
              </a:ext>
            </a:extLst>
          </p:cNvPr>
          <p:cNvSpPr/>
          <p:nvPr userDrawn="1"/>
        </p:nvSpPr>
        <p:spPr>
          <a:xfrm>
            <a:off x="518333" y="1196733"/>
            <a:ext cx="11674542" cy="72000"/>
          </a:xfrm>
          <a:prstGeom prst="rect">
            <a:avLst/>
          </a:prstGeom>
          <a:solidFill>
            <a:srgbClr val="005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60" name="Freihandform: Form 59">
            <a:extLst>
              <a:ext uri="{FF2B5EF4-FFF2-40B4-BE49-F238E27FC236}">
                <a16:creationId xmlns:a16="http://schemas.microsoft.com/office/drawing/2014/main" id="{40F781E3-735A-4333-AF8D-7842FE86295B}"/>
              </a:ext>
            </a:extLst>
          </p:cNvPr>
          <p:cNvSpPr/>
          <p:nvPr userDrawn="1"/>
        </p:nvSpPr>
        <p:spPr>
          <a:xfrm>
            <a:off x="10055630" y="300704"/>
            <a:ext cx="1618914" cy="618155"/>
          </a:xfrm>
          <a:custGeom>
            <a:avLst/>
            <a:gdLst>
              <a:gd name="connsiteX0" fmla="*/ 0 w 1456912"/>
              <a:gd name="connsiteY0" fmla="*/ 51854 h 556225"/>
              <a:gd name="connsiteX1" fmla="*/ 28188 w 1456912"/>
              <a:gd name="connsiteY1" fmla="*/ 23666 h 556225"/>
              <a:gd name="connsiteX2" fmla="*/ 28188 w 1456912"/>
              <a:gd name="connsiteY2" fmla="*/ 535557 h 556225"/>
              <a:gd name="connsiteX3" fmla="*/ 0 w 1456912"/>
              <a:gd name="connsiteY3" fmla="*/ 535557 h 556225"/>
              <a:gd name="connsiteX4" fmla="*/ 0 w 1456912"/>
              <a:gd name="connsiteY4" fmla="*/ 51854 h 556225"/>
              <a:gd name="connsiteX5" fmla="*/ 84564 w 1456912"/>
              <a:gd name="connsiteY5" fmla="*/ 28188 h 556225"/>
              <a:gd name="connsiteX6" fmla="*/ 422811 w 1456912"/>
              <a:gd name="connsiteY6" fmla="*/ 28188 h 556225"/>
              <a:gd name="connsiteX7" fmla="*/ 422811 w 1456912"/>
              <a:gd name="connsiteY7" fmla="*/ 0 h 556225"/>
              <a:gd name="connsiteX8" fmla="*/ 56376 w 1456912"/>
              <a:gd name="connsiteY8" fmla="*/ 0 h 556225"/>
              <a:gd name="connsiteX9" fmla="*/ 56376 w 1456912"/>
              <a:gd name="connsiteY9" fmla="*/ 338244 h 556225"/>
              <a:gd name="connsiteX10" fmla="*/ 367711 w 1456912"/>
              <a:gd name="connsiteY10" fmla="*/ 338244 h 556225"/>
              <a:gd name="connsiteX11" fmla="*/ 367711 w 1456912"/>
              <a:gd name="connsiteY11" fmla="*/ 310062 h 556225"/>
              <a:gd name="connsiteX12" fmla="*/ 84564 w 1456912"/>
              <a:gd name="connsiteY12" fmla="*/ 310062 h 556225"/>
              <a:gd name="connsiteX13" fmla="*/ 84564 w 1456912"/>
              <a:gd name="connsiteY13" fmla="*/ 28188 h 556225"/>
              <a:gd name="connsiteX14" fmla="*/ 410152 w 1456912"/>
              <a:gd name="connsiteY14" fmla="*/ 253686 h 556225"/>
              <a:gd name="connsiteX15" fmla="*/ 140937 w 1456912"/>
              <a:gd name="connsiteY15" fmla="*/ 253686 h 556225"/>
              <a:gd name="connsiteX16" fmla="*/ 140937 w 1456912"/>
              <a:gd name="connsiteY16" fmla="*/ 140940 h 556225"/>
              <a:gd name="connsiteX17" fmla="*/ 371171 w 1456912"/>
              <a:gd name="connsiteY17" fmla="*/ 140940 h 556225"/>
              <a:gd name="connsiteX18" fmla="*/ 399359 w 1456912"/>
              <a:gd name="connsiteY18" fmla="*/ 112752 h 556225"/>
              <a:gd name="connsiteX19" fmla="*/ 140937 w 1456912"/>
              <a:gd name="connsiteY19" fmla="*/ 112752 h 556225"/>
              <a:gd name="connsiteX20" fmla="*/ 140937 w 1456912"/>
              <a:gd name="connsiteY20" fmla="*/ 84564 h 556225"/>
              <a:gd name="connsiteX21" fmla="*/ 422811 w 1456912"/>
              <a:gd name="connsiteY21" fmla="*/ 84564 h 556225"/>
              <a:gd name="connsiteX22" fmla="*/ 422811 w 1456912"/>
              <a:gd name="connsiteY22" fmla="*/ 56376 h 556225"/>
              <a:gd name="connsiteX23" fmla="*/ 112749 w 1456912"/>
              <a:gd name="connsiteY23" fmla="*/ 56376 h 556225"/>
              <a:gd name="connsiteX24" fmla="*/ 112749 w 1456912"/>
              <a:gd name="connsiteY24" fmla="*/ 281874 h 556225"/>
              <a:gd name="connsiteX25" fmla="*/ 382334 w 1456912"/>
              <a:gd name="connsiteY25" fmla="*/ 281874 h 556225"/>
              <a:gd name="connsiteX26" fmla="*/ 410152 w 1456912"/>
              <a:gd name="connsiteY26" fmla="*/ 253686 h 556225"/>
              <a:gd name="connsiteX27" fmla="*/ 56376 w 1456912"/>
              <a:gd name="connsiteY27" fmla="*/ 535557 h 556225"/>
              <a:gd name="connsiteX28" fmla="*/ 84564 w 1456912"/>
              <a:gd name="connsiteY28" fmla="*/ 535557 h 556225"/>
              <a:gd name="connsiteX29" fmla="*/ 84564 w 1456912"/>
              <a:gd name="connsiteY29" fmla="*/ 394620 h 556225"/>
              <a:gd name="connsiteX30" fmla="*/ 112752 w 1456912"/>
              <a:gd name="connsiteY30" fmla="*/ 394620 h 556225"/>
              <a:gd name="connsiteX31" fmla="*/ 112752 w 1456912"/>
              <a:gd name="connsiteY31" fmla="*/ 511890 h 556225"/>
              <a:gd name="connsiteX32" fmla="*/ 140940 w 1456912"/>
              <a:gd name="connsiteY32" fmla="*/ 483705 h 556225"/>
              <a:gd name="connsiteX33" fmla="*/ 140940 w 1456912"/>
              <a:gd name="connsiteY33" fmla="*/ 394620 h 556225"/>
              <a:gd name="connsiteX34" fmla="*/ 367714 w 1456912"/>
              <a:gd name="connsiteY34" fmla="*/ 394620 h 556225"/>
              <a:gd name="connsiteX35" fmla="*/ 367714 w 1456912"/>
              <a:gd name="connsiteY35" fmla="*/ 366435 h 556225"/>
              <a:gd name="connsiteX36" fmla="*/ 56376 w 1456912"/>
              <a:gd name="connsiteY36" fmla="*/ 366435 h 556225"/>
              <a:gd name="connsiteX37" fmla="*/ 56376 w 1456912"/>
              <a:gd name="connsiteY37" fmla="*/ 535557 h 556225"/>
              <a:gd name="connsiteX38" fmla="*/ 1428724 w 1456912"/>
              <a:gd name="connsiteY38" fmla="*/ 0 h 556225"/>
              <a:gd name="connsiteX39" fmla="*/ 1428724 w 1456912"/>
              <a:gd name="connsiteY39" fmla="*/ 324156 h 556225"/>
              <a:gd name="connsiteX40" fmla="*/ 1316539 w 1456912"/>
              <a:gd name="connsiteY40" fmla="*/ 514089 h 556225"/>
              <a:gd name="connsiteX41" fmla="*/ 1315903 w 1456912"/>
              <a:gd name="connsiteY41" fmla="*/ 513258 h 556225"/>
              <a:gd name="connsiteX42" fmla="*/ 1400536 w 1456912"/>
              <a:gd name="connsiteY42" fmla="*/ 351869 h 556225"/>
              <a:gd name="connsiteX43" fmla="*/ 1400536 w 1456912"/>
              <a:gd name="connsiteY43" fmla="*/ 3 h 556225"/>
              <a:gd name="connsiteX44" fmla="*/ 1372348 w 1456912"/>
              <a:gd name="connsiteY44" fmla="*/ 3 h 556225"/>
              <a:gd name="connsiteX45" fmla="*/ 1372348 w 1456912"/>
              <a:gd name="connsiteY45" fmla="*/ 351400 h 556225"/>
              <a:gd name="connsiteX46" fmla="*/ 1189132 w 1456912"/>
              <a:gd name="connsiteY46" fmla="*/ 528510 h 556225"/>
              <a:gd name="connsiteX47" fmla="*/ 1005916 w 1456912"/>
              <a:gd name="connsiteY47" fmla="*/ 351400 h 556225"/>
              <a:gd name="connsiteX48" fmla="*/ 1005916 w 1456912"/>
              <a:gd name="connsiteY48" fmla="*/ 23666 h 556225"/>
              <a:gd name="connsiteX49" fmla="*/ 977728 w 1456912"/>
              <a:gd name="connsiteY49" fmla="*/ 51854 h 556225"/>
              <a:gd name="connsiteX50" fmla="*/ 977728 w 1456912"/>
              <a:gd name="connsiteY50" fmla="*/ 351869 h 556225"/>
              <a:gd name="connsiteX51" fmla="*/ 1189132 w 1456912"/>
              <a:gd name="connsiteY51" fmla="*/ 556226 h 556225"/>
              <a:gd name="connsiteX52" fmla="*/ 1217320 w 1456912"/>
              <a:gd name="connsiteY52" fmla="*/ 556226 h 556225"/>
              <a:gd name="connsiteX53" fmla="*/ 1456912 w 1456912"/>
              <a:gd name="connsiteY53" fmla="*/ 324566 h 556225"/>
              <a:gd name="connsiteX54" fmla="*/ 1456912 w 1456912"/>
              <a:gd name="connsiteY54" fmla="*/ 0 h 556225"/>
              <a:gd name="connsiteX55" fmla="*/ 1428724 w 1456912"/>
              <a:gd name="connsiteY55" fmla="*/ 0 h 556225"/>
              <a:gd name="connsiteX56" fmla="*/ 1189132 w 1456912"/>
              <a:gd name="connsiteY56" fmla="*/ 500322 h 556225"/>
              <a:gd name="connsiteX57" fmla="*/ 1344160 w 1456912"/>
              <a:gd name="connsiteY57" fmla="*/ 351400 h 556225"/>
              <a:gd name="connsiteX58" fmla="*/ 1344160 w 1456912"/>
              <a:gd name="connsiteY58" fmla="*/ 351400 h 556225"/>
              <a:gd name="connsiteX59" fmla="*/ 1344160 w 1456912"/>
              <a:gd name="connsiteY59" fmla="*/ 23666 h 556225"/>
              <a:gd name="connsiteX60" fmla="*/ 1315972 w 1456912"/>
              <a:gd name="connsiteY60" fmla="*/ 51854 h 556225"/>
              <a:gd name="connsiteX61" fmla="*/ 1315972 w 1456912"/>
              <a:gd name="connsiteY61" fmla="*/ 324153 h 556225"/>
              <a:gd name="connsiteX62" fmla="*/ 1217317 w 1456912"/>
              <a:gd name="connsiteY62" fmla="*/ 415761 h 556225"/>
              <a:gd name="connsiteX63" fmla="*/ 1118662 w 1456912"/>
              <a:gd name="connsiteY63" fmla="*/ 324153 h 556225"/>
              <a:gd name="connsiteX64" fmla="*/ 1118662 w 1456912"/>
              <a:gd name="connsiteY64" fmla="*/ 3 h 556225"/>
              <a:gd name="connsiteX65" fmla="*/ 1090474 w 1456912"/>
              <a:gd name="connsiteY65" fmla="*/ 3 h 556225"/>
              <a:gd name="connsiteX66" fmla="*/ 1090474 w 1456912"/>
              <a:gd name="connsiteY66" fmla="*/ 324156 h 556225"/>
              <a:gd name="connsiteX67" fmla="*/ 1217317 w 1456912"/>
              <a:gd name="connsiteY67" fmla="*/ 443951 h 556225"/>
              <a:gd name="connsiteX68" fmla="*/ 1304349 w 1456912"/>
              <a:gd name="connsiteY68" fmla="*/ 404889 h 556225"/>
              <a:gd name="connsiteX69" fmla="*/ 1304982 w 1456912"/>
              <a:gd name="connsiteY69" fmla="*/ 405720 h 556225"/>
              <a:gd name="connsiteX70" fmla="*/ 1189129 w 1456912"/>
              <a:gd name="connsiteY70" fmla="*/ 472139 h 556225"/>
              <a:gd name="connsiteX71" fmla="*/ 1062303 w 1456912"/>
              <a:gd name="connsiteY71" fmla="*/ 352344 h 556225"/>
              <a:gd name="connsiteX72" fmla="*/ 1062286 w 1456912"/>
              <a:gd name="connsiteY72" fmla="*/ 352344 h 556225"/>
              <a:gd name="connsiteX73" fmla="*/ 1062286 w 1456912"/>
              <a:gd name="connsiteY73" fmla="*/ 3 h 556225"/>
              <a:gd name="connsiteX74" fmla="*/ 1034098 w 1456912"/>
              <a:gd name="connsiteY74" fmla="*/ 3 h 556225"/>
              <a:gd name="connsiteX75" fmla="*/ 1034098 w 1456912"/>
              <a:gd name="connsiteY75" fmla="*/ 352341 h 556225"/>
              <a:gd name="connsiteX76" fmla="*/ 1034113 w 1456912"/>
              <a:gd name="connsiteY76" fmla="*/ 352341 h 556225"/>
              <a:gd name="connsiteX77" fmla="*/ 1189132 w 1456912"/>
              <a:gd name="connsiteY77" fmla="*/ 500322 h 556225"/>
              <a:gd name="connsiteX78" fmla="*/ 562774 w 1456912"/>
              <a:gd name="connsiteY78" fmla="*/ 366435 h 556225"/>
              <a:gd name="connsiteX79" fmla="*/ 491494 w 1456912"/>
              <a:gd name="connsiteY79" fmla="*/ 535557 h 556225"/>
              <a:gd name="connsiteX80" fmla="*/ 519684 w 1456912"/>
              <a:gd name="connsiteY80" fmla="*/ 535554 h 556225"/>
              <a:gd name="connsiteX81" fmla="*/ 519682 w 1456912"/>
              <a:gd name="connsiteY81" fmla="*/ 535557 h 556225"/>
              <a:gd name="connsiteX82" fmla="*/ 519684 w 1456912"/>
              <a:gd name="connsiteY82" fmla="*/ 535557 h 556225"/>
              <a:gd name="connsiteX83" fmla="*/ 555322 w 1456912"/>
              <a:gd name="connsiteY83" fmla="*/ 450996 h 556225"/>
              <a:gd name="connsiteX84" fmla="*/ 794138 w 1456912"/>
              <a:gd name="connsiteY84" fmla="*/ 450996 h 556225"/>
              <a:gd name="connsiteX85" fmla="*/ 829744 w 1456912"/>
              <a:gd name="connsiteY85" fmla="*/ 535557 h 556225"/>
              <a:gd name="connsiteX86" fmla="*/ 857932 w 1456912"/>
              <a:gd name="connsiteY86" fmla="*/ 535557 h 556225"/>
              <a:gd name="connsiteX87" fmla="*/ 810457 w 1456912"/>
              <a:gd name="connsiteY87" fmla="*/ 422808 h 556225"/>
              <a:gd name="connsiteX88" fmla="*/ 567200 w 1456912"/>
              <a:gd name="connsiteY88" fmla="*/ 422808 h 556225"/>
              <a:gd name="connsiteX89" fmla="*/ 579078 w 1456912"/>
              <a:gd name="connsiteY89" fmla="*/ 394620 h 556225"/>
              <a:gd name="connsiteX90" fmla="*/ 826776 w 1456912"/>
              <a:gd name="connsiteY90" fmla="*/ 394620 h 556225"/>
              <a:gd name="connsiteX91" fmla="*/ 886120 w 1456912"/>
              <a:gd name="connsiteY91" fmla="*/ 535557 h 556225"/>
              <a:gd name="connsiteX92" fmla="*/ 914308 w 1456912"/>
              <a:gd name="connsiteY92" fmla="*/ 535557 h 556225"/>
              <a:gd name="connsiteX93" fmla="*/ 843097 w 1456912"/>
              <a:gd name="connsiteY93" fmla="*/ 366435 h 556225"/>
              <a:gd name="connsiteX94" fmla="*/ 562774 w 1456912"/>
              <a:gd name="connsiteY94" fmla="*/ 366435 h 556225"/>
              <a:gd name="connsiteX95" fmla="*/ 604248 w 1456912"/>
              <a:gd name="connsiteY95" fmla="*/ 0 h 556225"/>
              <a:gd name="connsiteX96" fmla="*/ 397091 w 1456912"/>
              <a:gd name="connsiteY96" fmla="*/ 491374 h 556225"/>
              <a:gd name="connsiteX97" fmla="*/ 415032 w 1456912"/>
              <a:gd name="connsiteY97" fmla="*/ 515732 h 556225"/>
              <a:gd name="connsiteX98" fmla="*/ 632437 w 1456912"/>
              <a:gd name="connsiteY98" fmla="*/ 0 h 556225"/>
              <a:gd name="connsiteX99" fmla="*/ 604248 w 1456912"/>
              <a:gd name="connsiteY99" fmla="*/ 0 h 556225"/>
              <a:gd name="connsiteX100" fmla="*/ 716998 w 1456912"/>
              <a:gd name="connsiteY100" fmla="*/ 3 h 556225"/>
              <a:gd name="connsiteX101" fmla="*/ 934130 w 1456912"/>
              <a:gd name="connsiteY101" fmla="*/ 515735 h 556225"/>
              <a:gd name="connsiteX102" fmla="*/ 952028 w 1456912"/>
              <a:gd name="connsiteY102" fmla="*/ 491377 h 556225"/>
              <a:gd name="connsiteX103" fmla="*/ 745186 w 1456912"/>
              <a:gd name="connsiteY103" fmla="*/ 3 h 556225"/>
              <a:gd name="connsiteX104" fmla="*/ 716998 w 1456912"/>
              <a:gd name="connsiteY104" fmla="*/ 3 h 556225"/>
              <a:gd name="connsiteX105" fmla="*/ 546409 w 1456912"/>
              <a:gd name="connsiteY105" fmla="*/ 338247 h 556225"/>
              <a:gd name="connsiteX106" fmla="*/ 463042 w 1456912"/>
              <a:gd name="connsiteY106" fmla="*/ 535557 h 556225"/>
              <a:gd name="connsiteX107" fmla="*/ 434854 w 1456912"/>
              <a:gd name="connsiteY107" fmla="*/ 535557 h 556225"/>
              <a:gd name="connsiteX108" fmla="*/ 646528 w 1456912"/>
              <a:gd name="connsiteY108" fmla="*/ 33467 h 556225"/>
              <a:gd name="connsiteX109" fmla="*/ 762988 w 1456912"/>
              <a:gd name="connsiteY109" fmla="*/ 310059 h 556225"/>
              <a:gd name="connsiteX110" fmla="*/ 791176 w 1456912"/>
              <a:gd name="connsiteY110" fmla="*/ 310059 h 556225"/>
              <a:gd name="connsiteX111" fmla="*/ 660624 w 1456912"/>
              <a:gd name="connsiteY111" fmla="*/ 3 h 556225"/>
              <a:gd name="connsiteX112" fmla="*/ 688812 w 1456912"/>
              <a:gd name="connsiteY112" fmla="*/ 3 h 556225"/>
              <a:gd name="connsiteX113" fmla="*/ 831231 w 1456912"/>
              <a:gd name="connsiteY113" fmla="*/ 338247 h 556225"/>
              <a:gd name="connsiteX114" fmla="*/ 546409 w 1456912"/>
              <a:gd name="connsiteY114" fmla="*/ 338247 h 556225"/>
              <a:gd name="connsiteX115" fmla="*/ 674788 w 1456912"/>
              <a:gd name="connsiteY115" fmla="*/ 167531 h 556225"/>
              <a:gd name="connsiteX116" fmla="*/ 614721 w 1456912"/>
              <a:gd name="connsiteY116" fmla="*/ 310062 h 556225"/>
              <a:gd name="connsiteX117" fmla="*/ 734800 w 1456912"/>
              <a:gd name="connsiteY117" fmla="*/ 310062 h 556225"/>
              <a:gd name="connsiteX118" fmla="*/ 674788 w 1456912"/>
              <a:gd name="connsiteY118" fmla="*/ 167531 h 556225"/>
              <a:gd name="connsiteX119" fmla="*/ 558275 w 1456912"/>
              <a:gd name="connsiteY119" fmla="*/ 310062 h 556225"/>
              <a:gd name="connsiteX120" fmla="*/ 586535 w 1456912"/>
              <a:gd name="connsiteY120" fmla="*/ 310062 h 556225"/>
              <a:gd name="connsiteX121" fmla="*/ 660703 w 1456912"/>
              <a:gd name="connsiteY121" fmla="*/ 134072 h 556225"/>
              <a:gd name="connsiteX122" fmla="*/ 646588 w 1456912"/>
              <a:gd name="connsiteY122" fmla="*/ 100553 h 556225"/>
              <a:gd name="connsiteX123" fmla="*/ 558275 w 1456912"/>
              <a:gd name="connsiteY123" fmla="*/ 310062 h 55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456912" h="556225">
                <a:moveTo>
                  <a:pt x="0" y="51854"/>
                </a:moveTo>
                <a:lnTo>
                  <a:pt x="28188" y="23666"/>
                </a:lnTo>
                <a:lnTo>
                  <a:pt x="28188" y="535557"/>
                </a:lnTo>
                <a:lnTo>
                  <a:pt x="0" y="535557"/>
                </a:lnTo>
                <a:lnTo>
                  <a:pt x="0" y="51854"/>
                </a:lnTo>
                <a:close/>
                <a:moveTo>
                  <a:pt x="84564" y="28188"/>
                </a:moveTo>
                <a:lnTo>
                  <a:pt x="422811" y="28188"/>
                </a:lnTo>
                <a:lnTo>
                  <a:pt x="422811" y="0"/>
                </a:lnTo>
                <a:lnTo>
                  <a:pt x="56376" y="0"/>
                </a:lnTo>
                <a:lnTo>
                  <a:pt x="56376" y="338244"/>
                </a:lnTo>
                <a:lnTo>
                  <a:pt x="367711" y="338244"/>
                </a:lnTo>
                <a:lnTo>
                  <a:pt x="367711" y="310062"/>
                </a:lnTo>
                <a:lnTo>
                  <a:pt x="84564" y="310062"/>
                </a:lnTo>
                <a:lnTo>
                  <a:pt x="84564" y="28188"/>
                </a:lnTo>
                <a:close/>
                <a:moveTo>
                  <a:pt x="410152" y="253686"/>
                </a:moveTo>
                <a:lnTo>
                  <a:pt x="140937" y="253686"/>
                </a:lnTo>
                <a:lnTo>
                  <a:pt x="140937" y="140940"/>
                </a:lnTo>
                <a:lnTo>
                  <a:pt x="371171" y="140940"/>
                </a:lnTo>
                <a:lnTo>
                  <a:pt x="399359" y="112752"/>
                </a:lnTo>
                <a:lnTo>
                  <a:pt x="140937" y="112752"/>
                </a:lnTo>
                <a:lnTo>
                  <a:pt x="140937" y="84564"/>
                </a:lnTo>
                <a:lnTo>
                  <a:pt x="422811" y="84564"/>
                </a:lnTo>
                <a:lnTo>
                  <a:pt x="422811" y="56376"/>
                </a:lnTo>
                <a:lnTo>
                  <a:pt x="112749" y="56376"/>
                </a:lnTo>
                <a:lnTo>
                  <a:pt x="112749" y="281874"/>
                </a:lnTo>
                <a:lnTo>
                  <a:pt x="382334" y="281874"/>
                </a:lnTo>
                <a:lnTo>
                  <a:pt x="410152" y="253686"/>
                </a:lnTo>
                <a:close/>
                <a:moveTo>
                  <a:pt x="56376" y="535557"/>
                </a:moveTo>
                <a:lnTo>
                  <a:pt x="84564" y="535557"/>
                </a:lnTo>
                <a:lnTo>
                  <a:pt x="84564" y="394620"/>
                </a:lnTo>
                <a:lnTo>
                  <a:pt x="112752" y="394620"/>
                </a:lnTo>
                <a:lnTo>
                  <a:pt x="112752" y="511890"/>
                </a:lnTo>
                <a:lnTo>
                  <a:pt x="140940" y="483705"/>
                </a:lnTo>
                <a:lnTo>
                  <a:pt x="140940" y="394620"/>
                </a:lnTo>
                <a:lnTo>
                  <a:pt x="367714" y="394620"/>
                </a:lnTo>
                <a:lnTo>
                  <a:pt x="367714" y="366435"/>
                </a:lnTo>
                <a:lnTo>
                  <a:pt x="56376" y="366435"/>
                </a:lnTo>
                <a:lnTo>
                  <a:pt x="56376" y="535557"/>
                </a:lnTo>
                <a:close/>
                <a:moveTo>
                  <a:pt x="1428724" y="0"/>
                </a:moveTo>
                <a:lnTo>
                  <a:pt x="1428724" y="324156"/>
                </a:lnTo>
                <a:cubicBezTo>
                  <a:pt x="1428724" y="399584"/>
                  <a:pt x="1395069" y="464387"/>
                  <a:pt x="1316539" y="514089"/>
                </a:cubicBezTo>
                <a:lnTo>
                  <a:pt x="1315903" y="513258"/>
                </a:lnTo>
                <a:cubicBezTo>
                  <a:pt x="1367503" y="472336"/>
                  <a:pt x="1400536" y="419773"/>
                  <a:pt x="1400536" y="351869"/>
                </a:cubicBezTo>
                <a:lnTo>
                  <a:pt x="1400536" y="3"/>
                </a:lnTo>
                <a:lnTo>
                  <a:pt x="1372348" y="3"/>
                </a:lnTo>
                <a:lnTo>
                  <a:pt x="1372348" y="351400"/>
                </a:lnTo>
                <a:cubicBezTo>
                  <a:pt x="1372348" y="452590"/>
                  <a:pt x="1290318" y="528510"/>
                  <a:pt x="1189132" y="528510"/>
                </a:cubicBezTo>
                <a:cubicBezTo>
                  <a:pt x="1087946" y="528510"/>
                  <a:pt x="1005916" y="452587"/>
                  <a:pt x="1005916" y="351400"/>
                </a:cubicBezTo>
                <a:lnTo>
                  <a:pt x="1005916" y="23666"/>
                </a:lnTo>
                <a:lnTo>
                  <a:pt x="977728" y="51854"/>
                </a:lnTo>
                <a:lnTo>
                  <a:pt x="977728" y="351869"/>
                </a:lnTo>
                <a:cubicBezTo>
                  <a:pt x="977728" y="468625"/>
                  <a:pt x="1072376" y="556226"/>
                  <a:pt x="1189132" y="556226"/>
                </a:cubicBezTo>
                <a:cubicBezTo>
                  <a:pt x="1191834" y="556226"/>
                  <a:pt x="1217320" y="556226"/>
                  <a:pt x="1217320" y="556226"/>
                </a:cubicBezTo>
                <a:cubicBezTo>
                  <a:pt x="1332291" y="556226"/>
                  <a:pt x="1456912" y="471321"/>
                  <a:pt x="1456912" y="324566"/>
                </a:cubicBezTo>
                <a:cubicBezTo>
                  <a:pt x="1456912" y="324428"/>
                  <a:pt x="1456912" y="0"/>
                  <a:pt x="1456912" y="0"/>
                </a:cubicBezTo>
                <a:lnTo>
                  <a:pt x="1428724" y="0"/>
                </a:lnTo>
                <a:close/>
                <a:moveTo>
                  <a:pt x="1189132" y="500322"/>
                </a:moveTo>
                <a:cubicBezTo>
                  <a:pt x="1274706" y="500322"/>
                  <a:pt x="1344082" y="436948"/>
                  <a:pt x="1344160" y="351400"/>
                </a:cubicBezTo>
                <a:lnTo>
                  <a:pt x="1344160" y="351400"/>
                </a:lnTo>
                <a:lnTo>
                  <a:pt x="1344160" y="23666"/>
                </a:lnTo>
                <a:lnTo>
                  <a:pt x="1315972" y="51854"/>
                </a:lnTo>
                <a:lnTo>
                  <a:pt x="1315972" y="324153"/>
                </a:lnTo>
                <a:cubicBezTo>
                  <a:pt x="1315972" y="378637"/>
                  <a:pt x="1271801" y="415761"/>
                  <a:pt x="1217317" y="415761"/>
                </a:cubicBezTo>
                <a:cubicBezTo>
                  <a:pt x="1162833" y="415761"/>
                  <a:pt x="1118662" y="378637"/>
                  <a:pt x="1118662" y="324153"/>
                </a:cubicBezTo>
                <a:lnTo>
                  <a:pt x="1118662" y="3"/>
                </a:lnTo>
                <a:lnTo>
                  <a:pt x="1090474" y="3"/>
                </a:lnTo>
                <a:lnTo>
                  <a:pt x="1090474" y="324156"/>
                </a:lnTo>
                <a:cubicBezTo>
                  <a:pt x="1090474" y="394209"/>
                  <a:pt x="1147264" y="443951"/>
                  <a:pt x="1217317" y="443951"/>
                </a:cubicBezTo>
                <a:cubicBezTo>
                  <a:pt x="1245962" y="443951"/>
                  <a:pt x="1280732" y="429800"/>
                  <a:pt x="1304349" y="404889"/>
                </a:cubicBezTo>
                <a:lnTo>
                  <a:pt x="1304982" y="405720"/>
                </a:lnTo>
                <a:cubicBezTo>
                  <a:pt x="1282838" y="446784"/>
                  <a:pt x="1241907" y="472139"/>
                  <a:pt x="1189129" y="472139"/>
                </a:cubicBezTo>
                <a:cubicBezTo>
                  <a:pt x="1119507" y="472139"/>
                  <a:pt x="1062992" y="421734"/>
                  <a:pt x="1062303" y="352344"/>
                </a:cubicBezTo>
                <a:lnTo>
                  <a:pt x="1062286" y="352344"/>
                </a:lnTo>
                <a:lnTo>
                  <a:pt x="1062286" y="3"/>
                </a:lnTo>
                <a:lnTo>
                  <a:pt x="1034098" y="3"/>
                </a:lnTo>
                <a:lnTo>
                  <a:pt x="1034098" y="352341"/>
                </a:lnTo>
                <a:lnTo>
                  <a:pt x="1034113" y="352341"/>
                </a:lnTo>
                <a:cubicBezTo>
                  <a:pt x="1034703" y="437411"/>
                  <a:pt x="1103877" y="500322"/>
                  <a:pt x="1189132" y="500322"/>
                </a:cubicBezTo>
                <a:close/>
                <a:moveTo>
                  <a:pt x="562774" y="366435"/>
                </a:moveTo>
                <a:lnTo>
                  <a:pt x="491494" y="535557"/>
                </a:lnTo>
                <a:lnTo>
                  <a:pt x="519684" y="535554"/>
                </a:lnTo>
                <a:lnTo>
                  <a:pt x="519682" y="535557"/>
                </a:lnTo>
                <a:lnTo>
                  <a:pt x="519684" y="535557"/>
                </a:lnTo>
                <a:lnTo>
                  <a:pt x="555322" y="450996"/>
                </a:lnTo>
                <a:lnTo>
                  <a:pt x="794138" y="450996"/>
                </a:lnTo>
                <a:lnTo>
                  <a:pt x="829744" y="535557"/>
                </a:lnTo>
                <a:lnTo>
                  <a:pt x="857932" y="535557"/>
                </a:lnTo>
                <a:lnTo>
                  <a:pt x="810457" y="422808"/>
                </a:lnTo>
                <a:lnTo>
                  <a:pt x="567200" y="422808"/>
                </a:lnTo>
                <a:lnTo>
                  <a:pt x="579078" y="394620"/>
                </a:lnTo>
                <a:lnTo>
                  <a:pt x="826776" y="394620"/>
                </a:lnTo>
                <a:lnTo>
                  <a:pt x="886120" y="535557"/>
                </a:lnTo>
                <a:lnTo>
                  <a:pt x="914308" y="535557"/>
                </a:lnTo>
                <a:lnTo>
                  <a:pt x="843097" y="366435"/>
                </a:lnTo>
                <a:lnTo>
                  <a:pt x="562774" y="366435"/>
                </a:lnTo>
                <a:close/>
                <a:moveTo>
                  <a:pt x="604248" y="0"/>
                </a:moveTo>
                <a:lnTo>
                  <a:pt x="397091" y="491374"/>
                </a:lnTo>
                <a:lnTo>
                  <a:pt x="415032" y="515732"/>
                </a:lnTo>
                <a:lnTo>
                  <a:pt x="632437" y="0"/>
                </a:lnTo>
                <a:lnTo>
                  <a:pt x="604248" y="0"/>
                </a:lnTo>
                <a:close/>
                <a:moveTo>
                  <a:pt x="716998" y="3"/>
                </a:moveTo>
                <a:lnTo>
                  <a:pt x="934130" y="515735"/>
                </a:lnTo>
                <a:lnTo>
                  <a:pt x="952028" y="491377"/>
                </a:lnTo>
                <a:lnTo>
                  <a:pt x="745186" y="3"/>
                </a:lnTo>
                <a:lnTo>
                  <a:pt x="716998" y="3"/>
                </a:lnTo>
                <a:close/>
                <a:moveTo>
                  <a:pt x="546409" y="338247"/>
                </a:moveTo>
                <a:lnTo>
                  <a:pt x="463042" y="535557"/>
                </a:lnTo>
                <a:lnTo>
                  <a:pt x="434854" y="535557"/>
                </a:lnTo>
                <a:lnTo>
                  <a:pt x="646528" y="33467"/>
                </a:lnTo>
                <a:lnTo>
                  <a:pt x="762988" y="310059"/>
                </a:lnTo>
                <a:lnTo>
                  <a:pt x="791176" y="310059"/>
                </a:lnTo>
                <a:lnTo>
                  <a:pt x="660624" y="3"/>
                </a:lnTo>
                <a:lnTo>
                  <a:pt x="688812" y="3"/>
                </a:lnTo>
                <a:lnTo>
                  <a:pt x="831231" y="338247"/>
                </a:lnTo>
                <a:lnTo>
                  <a:pt x="546409" y="338247"/>
                </a:lnTo>
                <a:close/>
                <a:moveTo>
                  <a:pt x="674788" y="167531"/>
                </a:moveTo>
                <a:lnTo>
                  <a:pt x="614721" y="310062"/>
                </a:lnTo>
                <a:lnTo>
                  <a:pt x="734800" y="310062"/>
                </a:lnTo>
                <a:lnTo>
                  <a:pt x="674788" y="167531"/>
                </a:lnTo>
                <a:close/>
                <a:moveTo>
                  <a:pt x="558275" y="310062"/>
                </a:moveTo>
                <a:lnTo>
                  <a:pt x="586535" y="310062"/>
                </a:lnTo>
                <a:lnTo>
                  <a:pt x="660703" y="134072"/>
                </a:lnTo>
                <a:lnTo>
                  <a:pt x="646588" y="100553"/>
                </a:lnTo>
                <a:lnTo>
                  <a:pt x="558275" y="310062"/>
                </a:lnTo>
                <a:close/>
              </a:path>
            </a:pathLst>
          </a:custGeom>
          <a:solidFill>
            <a:srgbClr val="041E42"/>
          </a:solidFill>
          <a:ln w="2892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2400">
              <a:solidFill>
                <a:srgbClr val="040042"/>
              </a:solidFill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9A6E8BA9-5951-4163-8A80-4621C65DA816}"/>
              </a:ext>
            </a:extLst>
          </p:cNvPr>
          <p:cNvGrpSpPr/>
          <p:nvPr userDrawn="1"/>
        </p:nvGrpSpPr>
        <p:grpSpPr>
          <a:xfrm>
            <a:off x="-390474" y="160153"/>
            <a:ext cx="333332" cy="136812"/>
            <a:chOff x="-133350" y="2711163"/>
            <a:chExt cx="333375" cy="136812"/>
          </a:xfrm>
        </p:grpSpPr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59DAB7DF-1308-4B09-91FE-7DF38D6584E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87654828-5D94-4A05-BD5F-25792A149E05}"/>
                </a:ext>
              </a:extLst>
            </p:cNvPr>
            <p:cNvSpPr txBox="1"/>
            <p:nvPr userDrawn="1"/>
          </p:nvSpPr>
          <p:spPr>
            <a:xfrm>
              <a:off x="-96506" y="2711163"/>
              <a:ext cx="259686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9D3F2F75-1623-4F64-97FE-EA0C4D9FABDC}"/>
              </a:ext>
            </a:extLst>
          </p:cNvPr>
          <p:cNvGrpSpPr/>
          <p:nvPr userDrawn="1"/>
        </p:nvGrpSpPr>
        <p:grpSpPr>
          <a:xfrm>
            <a:off x="-390474" y="1131703"/>
            <a:ext cx="333332" cy="136812"/>
            <a:chOff x="-133350" y="2711163"/>
            <a:chExt cx="333375" cy="136812"/>
          </a:xfrm>
        </p:grpSpPr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B042E0F0-49A6-465F-A607-A4C2EFB548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9D612980-2A2D-4E94-8238-9C67C608554C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CE76F8C-9B22-4BB3-B2D6-15EC2A58C7A7}"/>
              </a:ext>
            </a:extLst>
          </p:cNvPr>
          <p:cNvGrpSpPr/>
          <p:nvPr userDrawn="1"/>
        </p:nvGrpSpPr>
        <p:grpSpPr>
          <a:xfrm>
            <a:off x="-390474" y="1491963"/>
            <a:ext cx="333332" cy="136812"/>
            <a:chOff x="-133350" y="2711163"/>
            <a:chExt cx="333375" cy="136812"/>
          </a:xfrm>
        </p:grpSpPr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9C843E82-BEFA-4CF2-BA2F-3C80060D316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4762BE88-2459-479F-84FF-4DF483AA142C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104E26F8-EA1A-4C6F-92E1-8F6F98ABFA13}"/>
              </a:ext>
            </a:extLst>
          </p:cNvPr>
          <p:cNvGrpSpPr/>
          <p:nvPr userDrawn="1"/>
        </p:nvGrpSpPr>
        <p:grpSpPr>
          <a:xfrm>
            <a:off x="-390474" y="3292188"/>
            <a:ext cx="333332" cy="136812"/>
            <a:chOff x="-133350" y="2711163"/>
            <a:chExt cx="333375" cy="136812"/>
          </a:xfrm>
        </p:grpSpPr>
        <p:cxnSp>
          <p:nvCxnSpPr>
            <p:cNvPr id="70" name="Gerader Verbinder 69">
              <a:extLst>
                <a:ext uri="{FF2B5EF4-FFF2-40B4-BE49-F238E27FC236}">
                  <a16:creationId xmlns:a16="http://schemas.microsoft.com/office/drawing/2014/main" id="{1A8A854C-301D-4327-AEA2-BCC20A8872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5A547124-456E-49C6-8FC8-111D0AAFEB7F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73B26B5D-1FEC-45B5-B34A-6A1B50955F0E}"/>
              </a:ext>
            </a:extLst>
          </p:cNvPr>
          <p:cNvGrpSpPr/>
          <p:nvPr userDrawn="1"/>
        </p:nvGrpSpPr>
        <p:grpSpPr>
          <a:xfrm>
            <a:off x="-390474" y="6063963"/>
            <a:ext cx="333332" cy="136812"/>
            <a:chOff x="-133350" y="2711163"/>
            <a:chExt cx="333375" cy="136812"/>
          </a:xfrm>
        </p:grpSpPr>
        <p:cxnSp>
          <p:nvCxnSpPr>
            <p:cNvPr id="73" name="Gerader Verbinder 72">
              <a:extLst>
                <a:ext uri="{FF2B5EF4-FFF2-40B4-BE49-F238E27FC236}">
                  <a16:creationId xmlns:a16="http://schemas.microsoft.com/office/drawing/2014/main" id="{3423A679-4F5C-456E-AB6C-7A18EA3E5B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69754FAD-5E71-4087-B3E8-0FEC37E0D864}"/>
                </a:ext>
              </a:extLst>
            </p:cNvPr>
            <p:cNvSpPr txBox="1"/>
            <p:nvPr userDrawn="1"/>
          </p:nvSpPr>
          <p:spPr>
            <a:xfrm>
              <a:off x="-96504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7C156EC4-BDB3-4DEA-9B78-E98FCFD2F54B}"/>
              </a:ext>
            </a:extLst>
          </p:cNvPr>
          <p:cNvGrpSpPr/>
          <p:nvPr userDrawn="1"/>
        </p:nvGrpSpPr>
        <p:grpSpPr>
          <a:xfrm>
            <a:off x="-390474" y="6495763"/>
            <a:ext cx="333332" cy="136812"/>
            <a:chOff x="-133350" y="2711163"/>
            <a:chExt cx="333375" cy="136812"/>
          </a:xfrm>
        </p:grpSpPr>
        <p:cxnSp>
          <p:nvCxnSpPr>
            <p:cNvPr id="76" name="Gerader Verbinder 75">
              <a:extLst>
                <a:ext uri="{FF2B5EF4-FFF2-40B4-BE49-F238E27FC236}">
                  <a16:creationId xmlns:a16="http://schemas.microsoft.com/office/drawing/2014/main" id="{9E9C384D-D46B-429F-9A97-86F6E3560F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feld 76">
              <a:extLst>
                <a:ext uri="{FF2B5EF4-FFF2-40B4-BE49-F238E27FC236}">
                  <a16:creationId xmlns:a16="http://schemas.microsoft.com/office/drawing/2014/main" id="{64B7918E-86D1-49EB-8917-1468D42A6E25}"/>
                </a:ext>
              </a:extLst>
            </p:cNvPr>
            <p:cNvSpPr txBox="1"/>
            <p:nvPr userDrawn="1"/>
          </p:nvSpPr>
          <p:spPr>
            <a:xfrm>
              <a:off x="-96503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750A6733-FD78-4442-98B4-E2BED64B460F}"/>
              </a:ext>
            </a:extLst>
          </p:cNvPr>
          <p:cNvGrpSpPr/>
          <p:nvPr userDrawn="1"/>
        </p:nvGrpSpPr>
        <p:grpSpPr>
          <a:xfrm rot="16200000">
            <a:off x="281585" y="-299127"/>
            <a:ext cx="333375" cy="136790"/>
            <a:chOff x="-133350" y="2711167"/>
            <a:chExt cx="333375" cy="136808"/>
          </a:xfrm>
        </p:grpSpPr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77BB574D-D198-49E4-874D-732C0CBD5B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67A72ACB-A6A0-450F-A8F3-9CA35EFC5560}"/>
                </a:ext>
              </a:extLst>
            </p:cNvPr>
            <p:cNvSpPr txBox="1"/>
            <p:nvPr userDrawn="1"/>
          </p:nvSpPr>
          <p:spPr>
            <a:xfrm>
              <a:off x="-96507" y="2711167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C4970FA2-8D2D-462F-BD21-BDE052DC5824}"/>
              </a:ext>
            </a:extLst>
          </p:cNvPr>
          <p:cNvGrpSpPr/>
          <p:nvPr userDrawn="1"/>
        </p:nvGrpSpPr>
        <p:grpSpPr>
          <a:xfrm rot="16200000">
            <a:off x="5752193" y="-299127"/>
            <a:ext cx="333375" cy="136786"/>
            <a:chOff x="-133350" y="2711171"/>
            <a:chExt cx="333375" cy="136804"/>
          </a:xfrm>
        </p:grpSpPr>
        <p:cxnSp>
          <p:nvCxnSpPr>
            <p:cNvPr id="82" name="Gerader Verbinder 81">
              <a:extLst>
                <a:ext uri="{FF2B5EF4-FFF2-40B4-BE49-F238E27FC236}">
                  <a16:creationId xmlns:a16="http://schemas.microsoft.com/office/drawing/2014/main" id="{A7C30986-FB99-416E-BC3E-3BAEC067C1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4CE018F4-A860-49B3-B4CD-A328759F15C6}"/>
                </a:ext>
              </a:extLst>
            </p:cNvPr>
            <p:cNvSpPr txBox="1"/>
            <p:nvPr userDrawn="1"/>
          </p:nvSpPr>
          <p:spPr>
            <a:xfrm>
              <a:off x="-96504" y="271117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7C2BACBD-0A67-4A9A-B5DC-10C76F5DE4C2}"/>
              </a:ext>
            </a:extLst>
          </p:cNvPr>
          <p:cNvGrpSpPr/>
          <p:nvPr userDrawn="1"/>
        </p:nvGrpSpPr>
        <p:grpSpPr>
          <a:xfrm>
            <a:off x="6203142" y="-397424"/>
            <a:ext cx="124890" cy="333375"/>
            <a:chOff x="6416680" y="-397424"/>
            <a:chExt cx="124906" cy="333375"/>
          </a:xfrm>
        </p:grpSpPr>
        <p:cxnSp>
          <p:nvCxnSpPr>
            <p:cNvPr id="85" name="Gerader Verbinder 84">
              <a:extLst>
                <a:ext uri="{FF2B5EF4-FFF2-40B4-BE49-F238E27FC236}">
                  <a16:creationId xmlns:a16="http://schemas.microsoft.com/office/drawing/2014/main" id="{65F81584-9968-42FA-B3A9-1C13CEAE92A8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feld 85">
              <a:extLst>
                <a:ext uri="{FF2B5EF4-FFF2-40B4-BE49-F238E27FC236}">
                  <a16:creationId xmlns:a16="http://schemas.microsoft.com/office/drawing/2014/main" id="{B6D353C6-61DE-4475-8AC6-6D8AF12D49FB}"/>
                </a:ext>
              </a:extLst>
            </p:cNvPr>
            <p:cNvSpPr txBox="1"/>
            <p:nvPr userDrawn="1"/>
          </p:nvSpPr>
          <p:spPr>
            <a:xfrm rot="16200000">
              <a:off x="6349289" y="-29319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87" name="Gerader Verbinder 86">
            <a:extLst>
              <a:ext uri="{FF2B5EF4-FFF2-40B4-BE49-F238E27FC236}">
                <a16:creationId xmlns:a16="http://schemas.microsoft.com/office/drawing/2014/main" id="{935008F2-D1D5-498F-9932-727B677C0AD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8520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9E72FA59-B055-4F1F-8F32-E797C18F96F9}"/>
              </a:ext>
            </a:extLst>
          </p:cNvPr>
          <p:cNvGrpSpPr/>
          <p:nvPr userDrawn="1"/>
        </p:nvGrpSpPr>
        <p:grpSpPr>
          <a:xfrm rot="16200000">
            <a:off x="11445814" y="-299130"/>
            <a:ext cx="333375" cy="136782"/>
            <a:chOff x="-133350" y="2711175"/>
            <a:chExt cx="333375" cy="136800"/>
          </a:xfrm>
        </p:grpSpPr>
        <p:cxnSp>
          <p:nvCxnSpPr>
            <p:cNvPr id="89" name="Gerader Verbinder 88">
              <a:extLst>
                <a:ext uri="{FF2B5EF4-FFF2-40B4-BE49-F238E27FC236}">
                  <a16:creationId xmlns:a16="http://schemas.microsoft.com/office/drawing/2014/main" id="{B89FA96C-C88D-4C6A-BE88-F3E3083BC5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feld 89">
              <a:extLst>
                <a:ext uri="{FF2B5EF4-FFF2-40B4-BE49-F238E27FC236}">
                  <a16:creationId xmlns:a16="http://schemas.microsoft.com/office/drawing/2014/main" id="{CD67028C-ACEA-4E1C-BF3F-B09177D4335E}"/>
                </a:ext>
              </a:extLst>
            </p:cNvPr>
            <p:cNvSpPr txBox="1"/>
            <p:nvPr userDrawn="1"/>
          </p:nvSpPr>
          <p:spPr>
            <a:xfrm>
              <a:off x="-96501" y="2711175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57945C77-B543-9C48-9C35-1270842B55CE}"/>
              </a:ext>
            </a:extLst>
          </p:cNvPr>
          <p:cNvGrpSpPr/>
          <p:nvPr userDrawn="1"/>
        </p:nvGrpSpPr>
        <p:grpSpPr>
          <a:xfrm>
            <a:off x="516667" y="291440"/>
            <a:ext cx="2589346" cy="327845"/>
            <a:chOff x="516734" y="291440"/>
            <a:chExt cx="2589683" cy="327845"/>
          </a:xfrm>
        </p:grpSpPr>
        <p:sp>
          <p:nvSpPr>
            <p:cNvPr id="94" name="Freihandform: Form 112">
              <a:extLst>
                <a:ext uri="{FF2B5EF4-FFF2-40B4-BE49-F238E27FC236}">
                  <a16:creationId xmlns:a16="http://schemas.microsoft.com/office/drawing/2014/main" id="{0907CF76-D5D5-F447-9B0E-467321F4A6A5}"/>
                </a:ext>
              </a:extLst>
            </p:cNvPr>
            <p:cNvSpPr/>
            <p:nvPr/>
          </p:nvSpPr>
          <p:spPr>
            <a:xfrm>
              <a:off x="516734" y="298183"/>
              <a:ext cx="78348" cy="124587"/>
            </a:xfrm>
            <a:custGeom>
              <a:avLst/>
              <a:gdLst>
                <a:gd name="connsiteX0" fmla="*/ 232410 w 232409"/>
                <a:gd name="connsiteY0" fmla="*/ 60960 h 369569"/>
                <a:gd name="connsiteX1" fmla="*/ 65723 w 232409"/>
                <a:gd name="connsiteY1" fmla="*/ 60960 h 369569"/>
                <a:gd name="connsiteX2" fmla="*/ 65723 w 232409"/>
                <a:gd name="connsiteY2" fmla="*/ 152400 h 369569"/>
                <a:gd name="connsiteX3" fmla="*/ 189547 w 232409"/>
                <a:gd name="connsiteY3" fmla="*/ 152400 h 369569"/>
                <a:gd name="connsiteX4" fmla="*/ 189547 w 232409"/>
                <a:gd name="connsiteY4" fmla="*/ 212408 h 369569"/>
                <a:gd name="connsiteX5" fmla="*/ 65723 w 232409"/>
                <a:gd name="connsiteY5" fmla="*/ 212408 h 369569"/>
                <a:gd name="connsiteX6" fmla="*/ 65723 w 232409"/>
                <a:gd name="connsiteY6" fmla="*/ 369570 h 369569"/>
                <a:gd name="connsiteX7" fmla="*/ 0 w 232409"/>
                <a:gd name="connsiteY7" fmla="*/ 369570 h 369569"/>
                <a:gd name="connsiteX8" fmla="*/ 0 w 232409"/>
                <a:gd name="connsiteY8" fmla="*/ 0 h 369569"/>
                <a:gd name="connsiteX9" fmla="*/ 231458 w 232409"/>
                <a:gd name="connsiteY9" fmla="*/ 0 h 369569"/>
                <a:gd name="connsiteX10" fmla="*/ 231458 w 232409"/>
                <a:gd name="connsiteY10" fmla="*/ 60960 h 36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2409" h="369569">
                  <a:moveTo>
                    <a:pt x="232410" y="60960"/>
                  </a:moveTo>
                  <a:lnTo>
                    <a:pt x="65723" y="60960"/>
                  </a:lnTo>
                  <a:lnTo>
                    <a:pt x="65723" y="152400"/>
                  </a:lnTo>
                  <a:lnTo>
                    <a:pt x="189547" y="152400"/>
                  </a:lnTo>
                  <a:lnTo>
                    <a:pt x="189547" y="212408"/>
                  </a:lnTo>
                  <a:lnTo>
                    <a:pt x="65723" y="212408"/>
                  </a:lnTo>
                  <a:lnTo>
                    <a:pt x="65723" y="369570"/>
                  </a:lnTo>
                  <a:lnTo>
                    <a:pt x="0" y="369570"/>
                  </a:lnTo>
                  <a:lnTo>
                    <a:pt x="0" y="0"/>
                  </a:lnTo>
                  <a:lnTo>
                    <a:pt x="231458" y="0"/>
                  </a:lnTo>
                  <a:lnTo>
                    <a:pt x="231458" y="6096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 dirty="0"/>
            </a:p>
          </p:txBody>
        </p:sp>
        <p:sp>
          <p:nvSpPr>
            <p:cNvPr id="95" name="Freihandform: Form 113">
              <a:extLst>
                <a:ext uri="{FF2B5EF4-FFF2-40B4-BE49-F238E27FC236}">
                  <a16:creationId xmlns:a16="http://schemas.microsoft.com/office/drawing/2014/main" id="{80D5791B-86C9-BC49-BE30-F197A0590DB6}"/>
                </a:ext>
              </a:extLst>
            </p:cNvPr>
            <p:cNvSpPr/>
            <p:nvPr/>
          </p:nvSpPr>
          <p:spPr>
            <a:xfrm>
              <a:off x="607285" y="330533"/>
              <a:ext cx="53945" cy="91916"/>
            </a:xfrm>
            <a:custGeom>
              <a:avLst/>
              <a:gdLst>
                <a:gd name="connsiteX0" fmla="*/ 160020 w 160020"/>
                <a:gd name="connsiteY0" fmla="*/ 5005 h 272657"/>
                <a:gd name="connsiteX1" fmla="*/ 150495 w 160020"/>
                <a:gd name="connsiteY1" fmla="*/ 68823 h 272657"/>
                <a:gd name="connsiteX2" fmla="*/ 116205 w 160020"/>
                <a:gd name="connsiteY2" fmla="*/ 60250 h 272657"/>
                <a:gd name="connsiteX3" fmla="*/ 61913 w 160020"/>
                <a:gd name="connsiteY3" fmla="*/ 135498 h 272657"/>
                <a:gd name="connsiteX4" fmla="*/ 61913 w 160020"/>
                <a:gd name="connsiteY4" fmla="*/ 272658 h 272657"/>
                <a:gd name="connsiteX5" fmla="*/ 0 w 160020"/>
                <a:gd name="connsiteY5" fmla="*/ 272658 h 272657"/>
                <a:gd name="connsiteX6" fmla="*/ 0 w 160020"/>
                <a:gd name="connsiteY6" fmla="*/ 5958 h 272657"/>
                <a:gd name="connsiteX7" fmla="*/ 60960 w 160020"/>
                <a:gd name="connsiteY7" fmla="*/ 5958 h 272657"/>
                <a:gd name="connsiteX8" fmla="*/ 60960 w 160020"/>
                <a:gd name="connsiteY8" fmla="*/ 40248 h 272657"/>
                <a:gd name="connsiteX9" fmla="*/ 61913 w 160020"/>
                <a:gd name="connsiteY9" fmla="*/ 40248 h 272657"/>
                <a:gd name="connsiteX10" fmla="*/ 131445 w 160020"/>
                <a:gd name="connsiteY10" fmla="*/ 243 h 272657"/>
                <a:gd name="connsiteX11" fmla="*/ 160020 w 160020"/>
                <a:gd name="connsiteY11" fmla="*/ 5005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020" h="272657">
                  <a:moveTo>
                    <a:pt x="160020" y="5005"/>
                  </a:moveTo>
                  <a:lnTo>
                    <a:pt x="150495" y="68823"/>
                  </a:lnTo>
                  <a:cubicBezTo>
                    <a:pt x="140970" y="64060"/>
                    <a:pt x="129540" y="60250"/>
                    <a:pt x="116205" y="60250"/>
                  </a:cubicBezTo>
                  <a:cubicBezTo>
                    <a:pt x="73342" y="60250"/>
                    <a:pt x="61913" y="94540"/>
                    <a:pt x="61913" y="135498"/>
                  </a:cubicBezTo>
                  <a:lnTo>
                    <a:pt x="61913" y="272658"/>
                  </a:lnTo>
                  <a:lnTo>
                    <a:pt x="0" y="272658"/>
                  </a:lnTo>
                  <a:lnTo>
                    <a:pt x="0" y="5958"/>
                  </a:lnTo>
                  <a:lnTo>
                    <a:pt x="60960" y="5958"/>
                  </a:lnTo>
                  <a:lnTo>
                    <a:pt x="60960" y="40248"/>
                  </a:lnTo>
                  <a:lnTo>
                    <a:pt x="61913" y="40248"/>
                  </a:lnTo>
                  <a:cubicBezTo>
                    <a:pt x="76200" y="15483"/>
                    <a:pt x="100965" y="243"/>
                    <a:pt x="131445" y="243"/>
                  </a:cubicBezTo>
                  <a:cubicBezTo>
                    <a:pt x="140017" y="-710"/>
                    <a:pt x="150495" y="1195"/>
                    <a:pt x="160020" y="5005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96" name="Freihandform: Form 114">
              <a:extLst>
                <a:ext uri="{FF2B5EF4-FFF2-40B4-BE49-F238E27FC236}">
                  <a16:creationId xmlns:a16="http://schemas.microsoft.com/office/drawing/2014/main" id="{445FB3C8-8DB4-1140-8C88-1083E350B9FE}"/>
                </a:ext>
              </a:extLst>
            </p:cNvPr>
            <p:cNvSpPr/>
            <p:nvPr/>
          </p:nvSpPr>
          <p:spPr>
            <a:xfrm>
              <a:off x="676322" y="292725"/>
              <a:ext cx="26651" cy="129725"/>
            </a:xfrm>
            <a:custGeom>
              <a:avLst/>
              <a:gdLst>
                <a:gd name="connsiteX0" fmla="*/ 79058 w 79057"/>
                <a:gd name="connsiteY0" fmla="*/ 38100 h 384810"/>
                <a:gd name="connsiteX1" fmla="*/ 39052 w 79057"/>
                <a:gd name="connsiteY1" fmla="*/ 76200 h 384810"/>
                <a:gd name="connsiteX2" fmla="*/ 0 w 79057"/>
                <a:gd name="connsiteY2" fmla="*/ 38100 h 384810"/>
                <a:gd name="connsiteX3" fmla="*/ 39052 w 79057"/>
                <a:gd name="connsiteY3" fmla="*/ 0 h 384810"/>
                <a:gd name="connsiteX4" fmla="*/ 79058 w 79057"/>
                <a:gd name="connsiteY4" fmla="*/ 38100 h 384810"/>
                <a:gd name="connsiteX5" fmla="*/ 70485 w 79057"/>
                <a:gd name="connsiteY5" fmla="*/ 384810 h 384810"/>
                <a:gd name="connsiteX6" fmla="*/ 8573 w 79057"/>
                <a:gd name="connsiteY6" fmla="*/ 384810 h 384810"/>
                <a:gd name="connsiteX7" fmla="*/ 8573 w 79057"/>
                <a:gd name="connsiteY7" fmla="*/ 118110 h 384810"/>
                <a:gd name="connsiteX8" fmla="*/ 70485 w 79057"/>
                <a:gd name="connsiteY8" fmla="*/ 118110 h 384810"/>
                <a:gd name="connsiteX9" fmla="*/ 70485 w 79057"/>
                <a:gd name="connsiteY9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10">
                  <a:moveTo>
                    <a:pt x="79058" y="38100"/>
                  </a:moveTo>
                  <a:cubicBezTo>
                    <a:pt x="79058" y="60007"/>
                    <a:pt x="60960" y="76200"/>
                    <a:pt x="39052" y="76200"/>
                  </a:cubicBezTo>
                  <a:cubicBezTo>
                    <a:pt x="17145" y="76200"/>
                    <a:pt x="0" y="60007"/>
                    <a:pt x="0" y="38100"/>
                  </a:cubicBezTo>
                  <a:cubicBezTo>
                    <a:pt x="0" y="16193"/>
                    <a:pt x="18098" y="0"/>
                    <a:pt x="39052" y="0"/>
                  </a:cubicBezTo>
                  <a:cubicBezTo>
                    <a:pt x="60960" y="0"/>
                    <a:pt x="79058" y="16193"/>
                    <a:pt x="79058" y="38100"/>
                  </a:cubicBezTo>
                  <a:close/>
                  <a:moveTo>
                    <a:pt x="70485" y="384810"/>
                  </a:moveTo>
                  <a:lnTo>
                    <a:pt x="8573" y="384810"/>
                  </a:lnTo>
                  <a:lnTo>
                    <a:pt x="8573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97" name="Freihandform: Form 115">
              <a:extLst>
                <a:ext uri="{FF2B5EF4-FFF2-40B4-BE49-F238E27FC236}">
                  <a16:creationId xmlns:a16="http://schemas.microsoft.com/office/drawing/2014/main" id="{83994ABB-53A6-E141-B8F9-B6997967E448}"/>
                </a:ext>
              </a:extLst>
            </p:cNvPr>
            <p:cNvSpPr/>
            <p:nvPr/>
          </p:nvSpPr>
          <p:spPr>
            <a:xfrm>
              <a:off x="722239" y="330614"/>
              <a:ext cx="81881" cy="94082"/>
            </a:xfrm>
            <a:custGeom>
              <a:avLst/>
              <a:gdLst>
                <a:gd name="connsiteX0" fmla="*/ 132397 w 242887"/>
                <a:gd name="connsiteY0" fmla="*/ 279083 h 279082"/>
                <a:gd name="connsiteX1" fmla="*/ 0 w 242887"/>
                <a:gd name="connsiteY1" fmla="*/ 139065 h 279082"/>
                <a:gd name="connsiteX2" fmla="*/ 124777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7 w 242887"/>
                <a:gd name="connsiteY6" fmla="*/ 225743 h 279082"/>
                <a:gd name="connsiteX7" fmla="*/ 198120 w 242887"/>
                <a:gd name="connsiteY7" fmla="*/ 194310 h 279082"/>
                <a:gd name="connsiteX8" fmla="*/ 237172 w 242887"/>
                <a:gd name="connsiteY8" fmla="*/ 235268 h 279082"/>
                <a:gd name="connsiteX9" fmla="*/ 132397 w 242887"/>
                <a:gd name="connsiteY9" fmla="*/ 279083 h 279082"/>
                <a:gd name="connsiteX10" fmla="*/ 61913 w 242887"/>
                <a:gd name="connsiteY10" fmla="*/ 115253 h 279082"/>
                <a:gd name="connsiteX11" fmla="*/ 182880 w 242887"/>
                <a:gd name="connsiteY11" fmla="*/ 115253 h 279082"/>
                <a:gd name="connsiteX12" fmla="*/ 123825 w 242887"/>
                <a:gd name="connsiteY12" fmla="*/ 50482 h 279082"/>
                <a:gd name="connsiteX13" fmla="*/ 61913 w 242887"/>
                <a:gd name="connsiteY13" fmla="*/ 11525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7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2" y="0"/>
                    <a:pt x="124777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8"/>
                    <a:pt x="241935" y="153353"/>
                    <a:pt x="241935" y="160972"/>
                  </a:cubicBezTo>
                  <a:lnTo>
                    <a:pt x="62865" y="160972"/>
                  </a:lnTo>
                  <a:cubicBezTo>
                    <a:pt x="69532" y="201930"/>
                    <a:pt x="94297" y="225743"/>
                    <a:pt x="132397" y="225743"/>
                  </a:cubicBezTo>
                  <a:cubicBezTo>
                    <a:pt x="157163" y="225743"/>
                    <a:pt x="177165" y="216218"/>
                    <a:pt x="198120" y="194310"/>
                  </a:cubicBezTo>
                  <a:lnTo>
                    <a:pt x="237172" y="235268"/>
                  </a:lnTo>
                  <a:cubicBezTo>
                    <a:pt x="206692" y="264795"/>
                    <a:pt x="172402" y="279083"/>
                    <a:pt x="132397" y="279083"/>
                  </a:cubicBezTo>
                  <a:close/>
                  <a:moveTo>
                    <a:pt x="61913" y="115253"/>
                  </a:moveTo>
                  <a:lnTo>
                    <a:pt x="182880" y="115253"/>
                  </a:lnTo>
                  <a:cubicBezTo>
                    <a:pt x="180022" y="74295"/>
                    <a:pt x="159067" y="50482"/>
                    <a:pt x="123825" y="50482"/>
                  </a:cubicBezTo>
                  <a:cubicBezTo>
                    <a:pt x="89535" y="50482"/>
                    <a:pt x="67627" y="74295"/>
                    <a:pt x="61913" y="115253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98" name="Freihandform: Form 116">
              <a:extLst>
                <a:ext uri="{FF2B5EF4-FFF2-40B4-BE49-F238E27FC236}">
                  <a16:creationId xmlns:a16="http://schemas.microsoft.com/office/drawing/2014/main" id="{805E69B2-6303-FA40-8324-7079D2B7F83F}"/>
                </a:ext>
              </a:extLst>
            </p:cNvPr>
            <p:cNvSpPr/>
            <p:nvPr/>
          </p:nvSpPr>
          <p:spPr>
            <a:xfrm>
              <a:off x="822744" y="291440"/>
              <a:ext cx="83807" cy="133578"/>
            </a:xfrm>
            <a:custGeom>
              <a:avLst/>
              <a:gdLst>
                <a:gd name="connsiteX0" fmla="*/ 0 w 248602"/>
                <a:gd name="connsiteY0" fmla="*/ 255270 h 396239"/>
                <a:gd name="connsiteX1" fmla="*/ 108585 w 248602"/>
                <a:gd name="connsiteY1" fmla="*/ 116205 h 396239"/>
                <a:gd name="connsiteX2" fmla="*/ 185738 w 248602"/>
                <a:gd name="connsiteY2" fmla="*/ 152400 h 396239"/>
                <a:gd name="connsiteX3" fmla="*/ 186690 w 248602"/>
                <a:gd name="connsiteY3" fmla="*/ 152400 h 396239"/>
                <a:gd name="connsiteX4" fmla="*/ 186690 w 248602"/>
                <a:gd name="connsiteY4" fmla="*/ 15240 h 396239"/>
                <a:gd name="connsiteX5" fmla="*/ 248602 w 248602"/>
                <a:gd name="connsiteY5" fmla="*/ 0 h 396239"/>
                <a:gd name="connsiteX6" fmla="*/ 248602 w 248602"/>
                <a:gd name="connsiteY6" fmla="*/ 389573 h 396239"/>
                <a:gd name="connsiteX7" fmla="*/ 187642 w 248602"/>
                <a:gd name="connsiteY7" fmla="*/ 389573 h 396239"/>
                <a:gd name="connsiteX8" fmla="*/ 187642 w 248602"/>
                <a:gd name="connsiteY8" fmla="*/ 358140 h 396239"/>
                <a:gd name="connsiteX9" fmla="*/ 186690 w 248602"/>
                <a:gd name="connsiteY9" fmla="*/ 358140 h 396239"/>
                <a:gd name="connsiteX10" fmla="*/ 106680 w 248602"/>
                <a:gd name="connsiteY10" fmla="*/ 396240 h 396239"/>
                <a:gd name="connsiteX11" fmla="*/ 0 w 248602"/>
                <a:gd name="connsiteY11" fmla="*/ 255270 h 396239"/>
                <a:gd name="connsiteX12" fmla="*/ 60960 w 248602"/>
                <a:gd name="connsiteY12" fmla="*/ 255270 h 396239"/>
                <a:gd name="connsiteX13" fmla="*/ 122872 w 248602"/>
                <a:gd name="connsiteY13" fmla="*/ 340995 h 396239"/>
                <a:gd name="connsiteX14" fmla="*/ 186690 w 248602"/>
                <a:gd name="connsiteY14" fmla="*/ 305753 h 396239"/>
                <a:gd name="connsiteX15" fmla="*/ 186690 w 248602"/>
                <a:gd name="connsiteY15" fmla="*/ 207645 h 396239"/>
                <a:gd name="connsiteX16" fmla="*/ 122872 w 248602"/>
                <a:gd name="connsiteY16" fmla="*/ 172402 h 396239"/>
                <a:gd name="connsiteX17" fmla="*/ 60960 w 248602"/>
                <a:gd name="connsiteY17" fmla="*/ 255270 h 39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602" h="396239">
                  <a:moveTo>
                    <a:pt x="0" y="255270"/>
                  </a:moveTo>
                  <a:cubicBezTo>
                    <a:pt x="0" y="169545"/>
                    <a:pt x="43815" y="116205"/>
                    <a:pt x="108585" y="116205"/>
                  </a:cubicBezTo>
                  <a:cubicBezTo>
                    <a:pt x="141922" y="116205"/>
                    <a:pt x="168592" y="130493"/>
                    <a:pt x="185738" y="152400"/>
                  </a:cubicBezTo>
                  <a:lnTo>
                    <a:pt x="186690" y="152400"/>
                  </a:lnTo>
                  <a:lnTo>
                    <a:pt x="186690" y="15240"/>
                  </a:lnTo>
                  <a:lnTo>
                    <a:pt x="248602" y="0"/>
                  </a:lnTo>
                  <a:lnTo>
                    <a:pt x="248602" y="389573"/>
                  </a:lnTo>
                  <a:lnTo>
                    <a:pt x="187642" y="389573"/>
                  </a:lnTo>
                  <a:lnTo>
                    <a:pt x="187642" y="358140"/>
                  </a:lnTo>
                  <a:lnTo>
                    <a:pt x="186690" y="358140"/>
                  </a:lnTo>
                  <a:cubicBezTo>
                    <a:pt x="167640" y="381953"/>
                    <a:pt x="140017" y="396240"/>
                    <a:pt x="106680" y="396240"/>
                  </a:cubicBezTo>
                  <a:cubicBezTo>
                    <a:pt x="43815" y="395288"/>
                    <a:pt x="0" y="340995"/>
                    <a:pt x="0" y="255270"/>
                  </a:cubicBezTo>
                  <a:close/>
                  <a:moveTo>
                    <a:pt x="60960" y="255270"/>
                  </a:moveTo>
                  <a:cubicBezTo>
                    <a:pt x="60960" y="309563"/>
                    <a:pt x="83820" y="340995"/>
                    <a:pt x="122872" y="340995"/>
                  </a:cubicBezTo>
                  <a:cubicBezTo>
                    <a:pt x="146685" y="340995"/>
                    <a:pt x="166688" y="329565"/>
                    <a:pt x="186690" y="305753"/>
                  </a:cubicBezTo>
                  <a:lnTo>
                    <a:pt x="186690" y="207645"/>
                  </a:lnTo>
                  <a:cubicBezTo>
                    <a:pt x="168592" y="183833"/>
                    <a:pt x="148590" y="172402"/>
                    <a:pt x="122872" y="172402"/>
                  </a:cubicBezTo>
                  <a:cubicBezTo>
                    <a:pt x="82867" y="172402"/>
                    <a:pt x="60960" y="201930"/>
                    <a:pt x="60960" y="255270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99" name="Freihandform: Form 117">
              <a:extLst>
                <a:ext uri="{FF2B5EF4-FFF2-40B4-BE49-F238E27FC236}">
                  <a16:creationId xmlns:a16="http://schemas.microsoft.com/office/drawing/2014/main" id="{C5CB3D34-4C7B-A043-A8C3-6C62CED0C0A4}"/>
                </a:ext>
              </a:extLst>
            </p:cNvPr>
            <p:cNvSpPr/>
            <p:nvPr/>
          </p:nvSpPr>
          <p:spPr>
            <a:xfrm>
              <a:off x="934487" y="330533"/>
              <a:ext cx="53945" cy="91916"/>
            </a:xfrm>
            <a:custGeom>
              <a:avLst/>
              <a:gdLst>
                <a:gd name="connsiteX0" fmla="*/ 160020 w 160020"/>
                <a:gd name="connsiteY0" fmla="*/ 5005 h 272657"/>
                <a:gd name="connsiteX1" fmla="*/ 150495 w 160020"/>
                <a:gd name="connsiteY1" fmla="*/ 68823 h 272657"/>
                <a:gd name="connsiteX2" fmla="*/ 116205 w 160020"/>
                <a:gd name="connsiteY2" fmla="*/ 60250 h 272657"/>
                <a:gd name="connsiteX3" fmla="*/ 61913 w 160020"/>
                <a:gd name="connsiteY3" fmla="*/ 135498 h 272657"/>
                <a:gd name="connsiteX4" fmla="*/ 61913 w 160020"/>
                <a:gd name="connsiteY4" fmla="*/ 272658 h 272657"/>
                <a:gd name="connsiteX5" fmla="*/ 0 w 160020"/>
                <a:gd name="connsiteY5" fmla="*/ 272658 h 272657"/>
                <a:gd name="connsiteX6" fmla="*/ 0 w 160020"/>
                <a:gd name="connsiteY6" fmla="*/ 5958 h 272657"/>
                <a:gd name="connsiteX7" fmla="*/ 60960 w 160020"/>
                <a:gd name="connsiteY7" fmla="*/ 5958 h 272657"/>
                <a:gd name="connsiteX8" fmla="*/ 60960 w 160020"/>
                <a:gd name="connsiteY8" fmla="*/ 40248 h 272657"/>
                <a:gd name="connsiteX9" fmla="*/ 61913 w 160020"/>
                <a:gd name="connsiteY9" fmla="*/ 40248 h 272657"/>
                <a:gd name="connsiteX10" fmla="*/ 131445 w 160020"/>
                <a:gd name="connsiteY10" fmla="*/ 243 h 272657"/>
                <a:gd name="connsiteX11" fmla="*/ 160020 w 160020"/>
                <a:gd name="connsiteY11" fmla="*/ 5005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020" h="272657">
                  <a:moveTo>
                    <a:pt x="160020" y="5005"/>
                  </a:moveTo>
                  <a:lnTo>
                    <a:pt x="150495" y="68823"/>
                  </a:lnTo>
                  <a:cubicBezTo>
                    <a:pt x="140970" y="64060"/>
                    <a:pt x="129540" y="60250"/>
                    <a:pt x="116205" y="60250"/>
                  </a:cubicBezTo>
                  <a:cubicBezTo>
                    <a:pt x="73343" y="60250"/>
                    <a:pt x="61913" y="94540"/>
                    <a:pt x="61913" y="135498"/>
                  </a:cubicBezTo>
                  <a:lnTo>
                    <a:pt x="61913" y="272658"/>
                  </a:lnTo>
                  <a:lnTo>
                    <a:pt x="0" y="272658"/>
                  </a:lnTo>
                  <a:lnTo>
                    <a:pt x="0" y="5958"/>
                  </a:lnTo>
                  <a:lnTo>
                    <a:pt x="60960" y="5958"/>
                  </a:lnTo>
                  <a:lnTo>
                    <a:pt x="60960" y="40248"/>
                  </a:lnTo>
                  <a:lnTo>
                    <a:pt x="61913" y="40248"/>
                  </a:lnTo>
                  <a:cubicBezTo>
                    <a:pt x="76200" y="15483"/>
                    <a:pt x="100965" y="243"/>
                    <a:pt x="131445" y="243"/>
                  </a:cubicBezTo>
                  <a:cubicBezTo>
                    <a:pt x="140018" y="-710"/>
                    <a:pt x="150495" y="1195"/>
                    <a:pt x="160020" y="5005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0" name="Freihandform: Form 118">
              <a:extLst>
                <a:ext uri="{FF2B5EF4-FFF2-40B4-BE49-F238E27FC236}">
                  <a16:creationId xmlns:a16="http://schemas.microsoft.com/office/drawing/2014/main" id="{5FD8EE87-E7E1-E944-8338-3B380529CC51}"/>
                </a:ext>
              </a:extLst>
            </p:cNvPr>
            <p:cNvSpPr/>
            <p:nvPr/>
          </p:nvSpPr>
          <p:spPr>
            <a:xfrm>
              <a:off x="1003203" y="292725"/>
              <a:ext cx="26651" cy="129725"/>
            </a:xfrm>
            <a:custGeom>
              <a:avLst/>
              <a:gdLst>
                <a:gd name="connsiteX0" fmla="*/ 79058 w 79057"/>
                <a:gd name="connsiteY0" fmla="*/ 38100 h 384810"/>
                <a:gd name="connsiteX1" fmla="*/ 39052 w 79057"/>
                <a:gd name="connsiteY1" fmla="*/ 76200 h 384810"/>
                <a:gd name="connsiteX2" fmla="*/ 0 w 79057"/>
                <a:gd name="connsiteY2" fmla="*/ 38100 h 384810"/>
                <a:gd name="connsiteX3" fmla="*/ 39052 w 79057"/>
                <a:gd name="connsiteY3" fmla="*/ 0 h 384810"/>
                <a:gd name="connsiteX4" fmla="*/ 79058 w 79057"/>
                <a:gd name="connsiteY4" fmla="*/ 38100 h 384810"/>
                <a:gd name="connsiteX5" fmla="*/ 71438 w 79057"/>
                <a:gd name="connsiteY5" fmla="*/ 384810 h 384810"/>
                <a:gd name="connsiteX6" fmla="*/ 9525 w 79057"/>
                <a:gd name="connsiteY6" fmla="*/ 384810 h 384810"/>
                <a:gd name="connsiteX7" fmla="*/ 9525 w 79057"/>
                <a:gd name="connsiteY7" fmla="*/ 118110 h 384810"/>
                <a:gd name="connsiteX8" fmla="*/ 71438 w 79057"/>
                <a:gd name="connsiteY8" fmla="*/ 118110 h 384810"/>
                <a:gd name="connsiteX9" fmla="*/ 71438 w 79057"/>
                <a:gd name="connsiteY9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10">
                  <a:moveTo>
                    <a:pt x="79058" y="38100"/>
                  </a:moveTo>
                  <a:cubicBezTo>
                    <a:pt x="79058" y="60007"/>
                    <a:pt x="60960" y="76200"/>
                    <a:pt x="39052" y="76200"/>
                  </a:cubicBezTo>
                  <a:cubicBezTo>
                    <a:pt x="17145" y="76200"/>
                    <a:pt x="0" y="60007"/>
                    <a:pt x="0" y="38100"/>
                  </a:cubicBezTo>
                  <a:cubicBezTo>
                    <a:pt x="0" y="16193"/>
                    <a:pt x="18097" y="0"/>
                    <a:pt x="39052" y="0"/>
                  </a:cubicBezTo>
                  <a:cubicBezTo>
                    <a:pt x="61913" y="0"/>
                    <a:pt x="79058" y="16193"/>
                    <a:pt x="79058" y="38100"/>
                  </a:cubicBezTo>
                  <a:close/>
                  <a:moveTo>
                    <a:pt x="71438" y="384810"/>
                  </a:moveTo>
                  <a:lnTo>
                    <a:pt x="9525" y="384810"/>
                  </a:lnTo>
                  <a:lnTo>
                    <a:pt x="9525" y="118110"/>
                  </a:lnTo>
                  <a:lnTo>
                    <a:pt x="71438" y="118110"/>
                  </a:lnTo>
                  <a:lnTo>
                    <a:pt x="71438" y="38481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1" name="Freihandform: Form 119">
              <a:extLst>
                <a:ext uri="{FF2B5EF4-FFF2-40B4-BE49-F238E27FC236}">
                  <a16:creationId xmlns:a16="http://schemas.microsoft.com/office/drawing/2014/main" id="{EF3F2074-2A69-1D43-AA03-CBF1922DD6B5}"/>
                </a:ext>
              </a:extLst>
            </p:cNvPr>
            <p:cNvSpPr/>
            <p:nvPr/>
          </p:nvSpPr>
          <p:spPr>
            <a:xfrm>
              <a:off x="1049763" y="330293"/>
              <a:ext cx="75780" cy="94403"/>
            </a:xfrm>
            <a:custGeom>
              <a:avLst/>
              <a:gdLst>
                <a:gd name="connsiteX0" fmla="*/ 222885 w 224789"/>
                <a:gd name="connsiteY0" fmla="*/ 237172 h 280034"/>
                <a:gd name="connsiteX1" fmla="*/ 127635 w 224789"/>
                <a:gd name="connsiteY1" fmla="*/ 280035 h 280034"/>
                <a:gd name="connsiteX2" fmla="*/ 0 w 224789"/>
                <a:gd name="connsiteY2" fmla="*/ 140970 h 280034"/>
                <a:gd name="connsiteX3" fmla="*/ 128588 w 224789"/>
                <a:gd name="connsiteY3" fmla="*/ 0 h 280034"/>
                <a:gd name="connsiteX4" fmla="*/ 224790 w 224789"/>
                <a:gd name="connsiteY4" fmla="*/ 45720 h 280034"/>
                <a:gd name="connsiteX5" fmla="*/ 181927 w 224789"/>
                <a:gd name="connsiteY5" fmla="*/ 86678 h 280034"/>
                <a:gd name="connsiteX6" fmla="*/ 128588 w 224789"/>
                <a:gd name="connsiteY6" fmla="*/ 57150 h 280034"/>
                <a:gd name="connsiteX7" fmla="*/ 62865 w 224789"/>
                <a:gd name="connsiteY7" fmla="*/ 140018 h 280034"/>
                <a:gd name="connsiteX8" fmla="*/ 128588 w 224789"/>
                <a:gd name="connsiteY8" fmla="*/ 222885 h 280034"/>
                <a:gd name="connsiteX9" fmla="*/ 183833 w 224789"/>
                <a:gd name="connsiteY9" fmla="*/ 193358 h 280034"/>
                <a:gd name="connsiteX10" fmla="*/ 222885 w 224789"/>
                <a:gd name="connsiteY10" fmla="*/ 237172 h 28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789" h="280034">
                  <a:moveTo>
                    <a:pt x="222885" y="237172"/>
                  </a:moveTo>
                  <a:cubicBezTo>
                    <a:pt x="196215" y="266700"/>
                    <a:pt x="165735" y="280035"/>
                    <a:pt x="127635" y="280035"/>
                  </a:cubicBezTo>
                  <a:cubicBezTo>
                    <a:pt x="51435" y="280035"/>
                    <a:pt x="0" y="224790"/>
                    <a:pt x="0" y="140970"/>
                  </a:cubicBezTo>
                  <a:cubicBezTo>
                    <a:pt x="0" y="57150"/>
                    <a:pt x="51435" y="0"/>
                    <a:pt x="128588" y="0"/>
                  </a:cubicBezTo>
                  <a:cubicBezTo>
                    <a:pt x="168592" y="0"/>
                    <a:pt x="200977" y="15240"/>
                    <a:pt x="224790" y="45720"/>
                  </a:cubicBezTo>
                  <a:lnTo>
                    <a:pt x="181927" y="86678"/>
                  </a:lnTo>
                  <a:cubicBezTo>
                    <a:pt x="166688" y="66675"/>
                    <a:pt x="149542" y="57150"/>
                    <a:pt x="128588" y="57150"/>
                  </a:cubicBezTo>
                  <a:cubicBezTo>
                    <a:pt x="89535" y="57150"/>
                    <a:pt x="62865" y="89535"/>
                    <a:pt x="62865" y="140018"/>
                  </a:cubicBezTo>
                  <a:cubicBezTo>
                    <a:pt x="62865" y="189547"/>
                    <a:pt x="89535" y="222885"/>
                    <a:pt x="128588" y="222885"/>
                  </a:cubicBezTo>
                  <a:cubicBezTo>
                    <a:pt x="149542" y="222885"/>
                    <a:pt x="166688" y="213360"/>
                    <a:pt x="183833" y="193358"/>
                  </a:cubicBezTo>
                  <a:lnTo>
                    <a:pt x="222885" y="237172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2" name="Freihandform: Form 120">
              <a:extLst>
                <a:ext uri="{FF2B5EF4-FFF2-40B4-BE49-F238E27FC236}">
                  <a16:creationId xmlns:a16="http://schemas.microsoft.com/office/drawing/2014/main" id="{1CB40E8C-5B51-A046-B5D0-9D8E910A0F94}"/>
                </a:ext>
              </a:extLst>
            </p:cNvPr>
            <p:cNvSpPr/>
            <p:nvPr/>
          </p:nvSpPr>
          <p:spPr>
            <a:xfrm>
              <a:off x="1143524" y="291440"/>
              <a:ext cx="77385" cy="131330"/>
            </a:xfrm>
            <a:custGeom>
              <a:avLst/>
              <a:gdLst>
                <a:gd name="connsiteX0" fmla="*/ 229553 w 229552"/>
                <a:gd name="connsiteY0" fmla="*/ 388620 h 389572"/>
                <a:gd name="connsiteX1" fmla="*/ 167640 w 229552"/>
                <a:gd name="connsiteY1" fmla="*/ 388620 h 389572"/>
                <a:gd name="connsiteX2" fmla="*/ 167640 w 229552"/>
                <a:gd name="connsiteY2" fmla="*/ 236220 h 389572"/>
                <a:gd name="connsiteX3" fmla="*/ 118110 w 229552"/>
                <a:gd name="connsiteY3" fmla="*/ 171450 h 389572"/>
                <a:gd name="connsiteX4" fmla="*/ 62865 w 229552"/>
                <a:gd name="connsiteY4" fmla="*/ 236220 h 389572"/>
                <a:gd name="connsiteX5" fmla="*/ 62865 w 229552"/>
                <a:gd name="connsiteY5" fmla="*/ 389573 h 389572"/>
                <a:gd name="connsiteX6" fmla="*/ 0 w 229552"/>
                <a:gd name="connsiteY6" fmla="*/ 389573 h 389572"/>
                <a:gd name="connsiteX7" fmla="*/ 0 w 229552"/>
                <a:gd name="connsiteY7" fmla="*/ 15240 h 389572"/>
                <a:gd name="connsiteX8" fmla="*/ 61913 w 229552"/>
                <a:gd name="connsiteY8" fmla="*/ 0 h 389572"/>
                <a:gd name="connsiteX9" fmla="*/ 61913 w 229552"/>
                <a:gd name="connsiteY9" fmla="*/ 155258 h 389572"/>
                <a:gd name="connsiteX10" fmla="*/ 62865 w 229552"/>
                <a:gd name="connsiteY10" fmla="*/ 155258 h 389572"/>
                <a:gd name="connsiteX11" fmla="*/ 140970 w 229552"/>
                <a:gd name="connsiteY11" fmla="*/ 116205 h 389572"/>
                <a:gd name="connsiteX12" fmla="*/ 228600 w 229552"/>
                <a:gd name="connsiteY12" fmla="*/ 223838 h 389572"/>
                <a:gd name="connsiteX13" fmla="*/ 228600 w 229552"/>
                <a:gd name="connsiteY13" fmla="*/ 388620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9552" h="389572">
                  <a:moveTo>
                    <a:pt x="229553" y="388620"/>
                  </a:moveTo>
                  <a:lnTo>
                    <a:pt x="167640" y="388620"/>
                  </a:lnTo>
                  <a:lnTo>
                    <a:pt x="167640" y="236220"/>
                  </a:lnTo>
                  <a:cubicBezTo>
                    <a:pt x="167640" y="197168"/>
                    <a:pt x="155257" y="171450"/>
                    <a:pt x="118110" y="171450"/>
                  </a:cubicBezTo>
                  <a:cubicBezTo>
                    <a:pt x="75247" y="171450"/>
                    <a:pt x="62865" y="205740"/>
                    <a:pt x="62865" y="236220"/>
                  </a:cubicBezTo>
                  <a:lnTo>
                    <a:pt x="62865" y="389573"/>
                  </a:lnTo>
                  <a:lnTo>
                    <a:pt x="0" y="389573"/>
                  </a:lnTo>
                  <a:lnTo>
                    <a:pt x="0" y="15240"/>
                  </a:lnTo>
                  <a:lnTo>
                    <a:pt x="61913" y="0"/>
                  </a:lnTo>
                  <a:lnTo>
                    <a:pt x="61913" y="155258"/>
                  </a:lnTo>
                  <a:lnTo>
                    <a:pt x="62865" y="155258"/>
                  </a:lnTo>
                  <a:cubicBezTo>
                    <a:pt x="78105" y="131445"/>
                    <a:pt x="105728" y="116205"/>
                    <a:pt x="140970" y="116205"/>
                  </a:cubicBezTo>
                  <a:cubicBezTo>
                    <a:pt x="202882" y="116205"/>
                    <a:pt x="228600" y="161925"/>
                    <a:pt x="228600" y="223838"/>
                  </a:cubicBezTo>
                  <a:lnTo>
                    <a:pt x="228600" y="38862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3" name="Freihandform: Form 121">
              <a:extLst>
                <a:ext uri="{FF2B5EF4-FFF2-40B4-BE49-F238E27FC236}">
                  <a16:creationId xmlns:a16="http://schemas.microsoft.com/office/drawing/2014/main" id="{BD96536D-6D26-3E4D-99BA-9D5D782507AF}"/>
                </a:ext>
              </a:extLst>
            </p:cNvPr>
            <p:cNvSpPr/>
            <p:nvPr/>
          </p:nvSpPr>
          <p:spPr>
            <a:xfrm>
              <a:off x="1244992" y="357587"/>
              <a:ext cx="43991" cy="19908"/>
            </a:xfrm>
            <a:custGeom>
              <a:avLst/>
              <a:gdLst>
                <a:gd name="connsiteX0" fmla="*/ 130492 w 130492"/>
                <a:gd name="connsiteY0" fmla="*/ 59055 h 59055"/>
                <a:gd name="connsiteX1" fmla="*/ 0 w 130492"/>
                <a:gd name="connsiteY1" fmla="*/ 59055 h 59055"/>
                <a:gd name="connsiteX2" fmla="*/ 0 w 130492"/>
                <a:gd name="connsiteY2" fmla="*/ 0 h 59055"/>
                <a:gd name="connsiteX3" fmla="*/ 130492 w 130492"/>
                <a:gd name="connsiteY3" fmla="*/ 0 h 59055"/>
                <a:gd name="connsiteX4" fmla="*/ 130492 w 130492"/>
                <a:gd name="connsiteY4" fmla="*/ 59055 h 5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92" h="59055">
                  <a:moveTo>
                    <a:pt x="130492" y="59055"/>
                  </a:moveTo>
                  <a:lnTo>
                    <a:pt x="0" y="59055"/>
                  </a:lnTo>
                  <a:lnTo>
                    <a:pt x="0" y="0"/>
                  </a:lnTo>
                  <a:lnTo>
                    <a:pt x="130492" y="0"/>
                  </a:lnTo>
                  <a:lnTo>
                    <a:pt x="130492" y="59055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4" name="Freihandform: Form 122">
              <a:extLst>
                <a:ext uri="{FF2B5EF4-FFF2-40B4-BE49-F238E27FC236}">
                  <a16:creationId xmlns:a16="http://schemas.microsoft.com/office/drawing/2014/main" id="{D9A5AD5E-6C00-AA4C-82B3-18E2495429C9}"/>
                </a:ext>
              </a:extLst>
            </p:cNvPr>
            <p:cNvSpPr/>
            <p:nvPr/>
          </p:nvSpPr>
          <p:spPr>
            <a:xfrm>
              <a:off x="1300222" y="298183"/>
              <a:ext cx="115597" cy="124266"/>
            </a:xfrm>
            <a:custGeom>
              <a:avLst/>
              <a:gdLst>
                <a:gd name="connsiteX0" fmla="*/ 136208 w 342900"/>
                <a:gd name="connsiteY0" fmla="*/ 0 h 368617"/>
                <a:gd name="connsiteX1" fmla="*/ 205740 w 342900"/>
                <a:gd name="connsiteY1" fmla="*/ 0 h 368617"/>
                <a:gd name="connsiteX2" fmla="*/ 342900 w 342900"/>
                <a:gd name="connsiteY2" fmla="*/ 368618 h 368617"/>
                <a:gd name="connsiteX3" fmla="*/ 271463 w 342900"/>
                <a:gd name="connsiteY3" fmla="*/ 368618 h 368617"/>
                <a:gd name="connsiteX4" fmla="*/ 244793 w 342900"/>
                <a:gd name="connsiteY4" fmla="*/ 290512 h 368617"/>
                <a:gd name="connsiteX5" fmla="*/ 96203 w 342900"/>
                <a:gd name="connsiteY5" fmla="*/ 290512 h 368617"/>
                <a:gd name="connsiteX6" fmla="*/ 69533 w 342900"/>
                <a:gd name="connsiteY6" fmla="*/ 368618 h 368617"/>
                <a:gd name="connsiteX7" fmla="*/ 0 w 342900"/>
                <a:gd name="connsiteY7" fmla="*/ 368618 h 368617"/>
                <a:gd name="connsiteX8" fmla="*/ 136208 w 342900"/>
                <a:gd name="connsiteY8" fmla="*/ 0 h 368617"/>
                <a:gd name="connsiteX9" fmla="*/ 116205 w 342900"/>
                <a:gd name="connsiteY9" fmla="*/ 231458 h 368617"/>
                <a:gd name="connsiteX10" fmla="*/ 223838 w 342900"/>
                <a:gd name="connsiteY10" fmla="*/ 231458 h 368617"/>
                <a:gd name="connsiteX11" fmla="*/ 170498 w 342900"/>
                <a:gd name="connsiteY11" fmla="*/ 75247 h 368617"/>
                <a:gd name="connsiteX12" fmla="*/ 169545 w 342900"/>
                <a:gd name="connsiteY12" fmla="*/ 75247 h 368617"/>
                <a:gd name="connsiteX13" fmla="*/ 116205 w 342900"/>
                <a:gd name="connsiteY13" fmla="*/ 231458 h 36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900" h="368617">
                  <a:moveTo>
                    <a:pt x="136208" y="0"/>
                  </a:moveTo>
                  <a:lnTo>
                    <a:pt x="205740" y="0"/>
                  </a:lnTo>
                  <a:lnTo>
                    <a:pt x="342900" y="368618"/>
                  </a:lnTo>
                  <a:lnTo>
                    <a:pt x="271463" y="368618"/>
                  </a:lnTo>
                  <a:lnTo>
                    <a:pt x="244793" y="290512"/>
                  </a:lnTo>
                  <a:lnTo>
                    <a:pt x="96203" y="290512"/>
                  </a:lnTo>
                  <a:lnTo>
                    <a:pt x="69533" y="368618"/>
                  </a:lnTo>
                  <a:lnTo>
                    <a:pt x="0" y="368618"/>
                  </a:lnTo>
                  <a:lnTo>
                    <a:pt x="136208" y="0"/>
                  </a:lnTo>
                  <a:close/>
                  <a:moveTo>
                    <a:pt x="116205" y="231458"/>
                  </a:moveTo>
                  <a:lnTo>
                    <a:pt x="223838" y="231458"/>
                  </a:lnTo>
                  <a:lnTo>
                    <a:pt x="170498" y="75247"/>
                  </a:lnTo>
                  <a:lnTo>
                    <a:pt x="169545" y="75247"/>
                  </a:lnTo>
                  <a:lnTo>
                    <a:pt x="116205" y="231458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5" name="Freihandform: Form 123">
              <a:extLst>
                <a:ext uri="{FF2B5EF4-FFF2-40B4-BE49-F238E27FC236}">
                  <a16:creationId xmlns:a16="http://schemas.microsoft.com/office/drawing/2014/main" id="{3D83091E-EBE3-C441-BBA0-EF2E207D2A1D}"/>
                </a:ext>
              </a:extLst>
            </p:cNvPr>
            <p:cNvSpPr/>
            <p:nvPr/>
          </p:nvSpPr>
          <p:spPr>
            <a:xfrm>
              <a:off x="1434442" y="291440"/>
              <a:ext cx="20871" cy="131009"/>
            </a:xfrm>
            <a:custGeom>
              <a:avLst/>
              <a:gdLst>
                <a:gd name="connsiteX0" fmla="*/ 61913 w 61912"/>
                <a:gd name="connsiteY0" fmla="*/ 388620 h 388620"/>
                <a:gd name="connsiteX1" fmla="*/ 0 w 61912"/>
                <a:gd name="connsiteY1" fmla="*/ 388620 h 388620"/>
                <a:gd name="connsiteX2" fmla="*/ 0 w 61912"/>
                <a:gd name="connsiteY2" fmla="*/ 14288 h 388620"/>
                <a:gd name="connsiteX3" fmla="*/ 61913 w 61912"/>
                <a:gd name="connsiteY3" fmla="*/ 0 h 388620"/>
                <a:gd name="connsiteX4" fmla="*/ 61913 w 61912"/>
                <a:gd name="connsiteY4" fmla="*/ 388620 h 38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12" h="388620">
                  <a:moveTo>
                    <a:pt x="61913" y="388620"/>
                  </a:moveTo>
                  <a:lnTo>
                    <a:pt x="0" y="388620"/>
                  </a:lnTo>
                  <a:lnTo>
                    <a:pt x="0" y="14288"/>
                  </a:lnTo>
                  <a:lnTo>
                    <a:pt x="61913" y="0"/>
                  </a:lnTo>
                  <a:lnTo>
                    <a:pt x="61913" y="38862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6" name="Freihandform: Form 124">
              <a:extLst>
                <a:ext uri="{FF2B5EF4-FFF2-40B4-BE49-F238E27FC236}">
                  <a16:creationId xmlns:a16="http://schemas.microsoft.com/office/drawing/2014/main" id="{CD235861-22F4-9746-AECE-E0CC9FF349C9}"/>
                </a:ext>
              </a:extLst>
            </p:cNvPr>
            <p:cNvSpPr/>
            <p:nvPr/>
          </p:nvSpPr>
          <p:spPr>
            <a:xfrm>
              <a:off x="1477791" y="330614"/>
              <a:ext cx="81881" cy="94082"/>
            </a:xfrm>
            <a:custGeom>
              <a:avLst/>
              <a:gdLst>
                <a:gd name="connsiteX0" fmla="*/ 132397 w 242887"/>
                <a:gd name="connsiteY0" fmla="*/ 279083 h 279082"/>
                <a:gd name="connsiteX1" fmla="*/ 0 w 242887"/>
                <a:gd name="connsiteY1" fmla="*/ 139065 h 279082"/>
                <a:gd name="connsiteX2" fmla="*/ 124778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7 w 242887"/>
                <a:gd name="connsiteY6" fmla="*/ 225743 h 279082"/>
                <a:gd name="connsiteX7" fmla="*/ 198120 w 242887"/>
                <a:gd name="connsiteY7" fmla="*/ 194310 h 279082"/>
                <a:gd name="connsiteX8" fmla="*/ 237172 w 242887"/>
                <a:gd name="connsiteY8" fmla="*/ 235268 h 279082"/>
                <a:gd name="connsiteX9" fmla="*/ 132397 w 242887"/>
                <a:gd name="connsiteY9" fmla="*/ 279083 h 279082"/>
                <a:gd name="connsiteX10" fmla="*/ 62865 w 242887"/>
                <a:gd name="connsiteY10" fmla="*/ 115253 h 279082"/>
                <a:gd name="connsiteX11" fmla="*/ 183832 w 242887"/>
                <a:gd name="connsiteY11" fmla="*/ 115253 h 279082"/>
                <a:gd name="connsiteX12" fmla="*/ 124778 w 242887"/>
                <a:gd name="connsiteY12" fmla="*/ 50482 h 279082"/>
                <a:gd name="connsiteX13" fmla="*/ 62865 w 242887"/>
                <a:gd name="connsiteY13" fmla="*/ 11525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7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2" y="0"/>
                    <a:pt x="124778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8"/>
                    <a:pt x="241935" y="153353"/>
                    <a:pt x="241935" y="160972"/>
                  </a:cubicBezTo>
                  <a:lnTo>
                    <a:pt x="62865" y="160972"/>
                  </a:lnTo>
                  <a:cubicBezTo>
                    <a:pt x="69532" y="201930"/>
                    <a:pt x="94297" y="225743"/>
                    <a:pt x="132397" y="225743"/>
                  </a:cubicBezTo>
                  <a:cubicBezTo>
                    <a:pt x="157163" y="225743"/>
                    <a:pt x="177165" y="216218"/>
                    <a:pt x="198120" y="194310"/>
                  </a:cubicBezTo>
                  <a:lnTo>
                    <a:pt x="237172" y="235268"/>
                  </a:lnTo>
                  <a:cubicBezTo>
                    <a:pt x="206692" y="264795"/>
                    <a:pt x="173355" y="279083"/>
                    <a:pt x="132397" y="279083"/>
                  </a:cubicBezTo>
                  <a:close/>
                  <a:moveTo>
                    <a:pt x="62865" y="115253"/>
                  </a:moveTo>
                  <a:lnTo>
                    <a:pt x="183832" y="115253"/>
                  </a:lnTo>
                  <a:cubicBezTo>
                    <a:pt x="180975" y="74295"/>
                    <a:pt x="160020" y="50482"/>
                    <a:pt x="124778" y="50482"/>
                  </a:cubicBezTo>
                  <a:cubicBezTo>
                    <a:pt x="90488" y="50482"/>
                    <a:pt x="68580" y="74295"/>
                    <a:pt x="62865" y="115253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7" name="Freihandform: Form 125">
              <a:extLst>
                <a:ext uri="{FF2B5EF4-FFF2-40B4-BE49-F238E27FC236}">
                  <a16:creationId xmlns:a16="http://schemas.microsoft.com/office/drawing/2014/main" id="{4BDED818-B97B-5F49-B71C-3BF3105EAB0E}"/>
                </a:ext>
              </a:extLst>
            </p:cNvPr>
            <p:cNvSpPr/>
            <p:nvPr/>
          </p:nvSpPr>
          <p:spPr>
            <a:xfrm>
              <a:off x="1571231" y="332541"/>
              <a:ext cx="86055" cy="89908"/>
            </a:xfrm>
            <a:custGeom>
              <a:avLst/>
              <a:gdLst>
                <a:gd name="connsiteX0" fmla="*/ 255270 w 255269"/>
                <a:gd name="connsiteY0" fmla="*/ 266700 h 266700"/>
                <a:gd name="connsiteX1" fmla="*/ 183832 w 255269"/>
                <a:gd name="connsiteY1" fmla="*/ 266700 h 266700"/>
                <a:gd name="connsiteX2" fmla="*/ 126682 w 255269"/>
                <a:gd name="connsiteY2" fmla="*/ 174307 h 266700"/>
                <a:gd name="connsiteX3" fmla="*/ 125730 w 255269"/>
                <a:gd name="connsiteY3" fmla="*/ 174307 h 266700"/>
                <a:gd name="connsiteX4" fmla="*/ 70485 w 255269"/>
                <a:gd name="connsiteY4" fmla="*/ 266700 h 266700"/>
                <a:gd name="connsiteX5" fmla="*/ 0 w 255269"/>
                <a:gd name="connsiteY5" fmla="*/ 266700 h 266700"/>
                <a:gd name="connsiteX6" fmla="*/ 91440 w 255269"/>
                <a:gd name="connsiteY6" fmla="*/ 128588 h 266700"/>
                <a:gd name="connsiteX7" fmla="*/ 6667 w 255269"/>
                <a:gd name="connsiteY7" fmla="*/ 0 h 266700"/>
                <a:gd name="connsiteX8" fmla="*/ 77152 w 255269"/>
                <a:gd name="connsiteY8" fmla="*/ 0 h 266700"/>
                <a:gd name="connsiteX9" fmla="*/ 127635 w 255269"/>
                <a:gd name="connsiteY9" fmla="*/ 81915 h 266700"/>
                <a:gd name="connsiteX10" fmla="*/ 128588 w 255269"/>
                <a:gd name="connsiteY10" fmla="*/ 81915 h 266700"/>
                <a:gd name="connsiteX11" fmla="*/ 178117 w 255269"/>
                <a:gd name="connsiteY11" fmla="*/ 0 h 266700"/>
                <a:gd name="connsiteX12" fmla="*/ 247650 w 255269"/>
                <a:gd name="connsiteY12" fmla="*/ 0 h 266700"/>
                <a:gd name="connsiteX13" fmla="*/ 163830 w 255269"/>
                <a:gd name="connsiteY13" fmla="*/ 127635 h 266700"/>
                <a:gd name="connsiteX14" fmla="*/ 255270 w 255269"/>
                <a:gd name="connsiteY14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269" h="266700">
                  <a:moveTo>
                    <a:pt x="255270" y="266700"/>
                  </a:moveTo>
                  <a:lnTo>
                    <a:pt x="183832" y="266700"/>
                  </a:lnTo>
                  <a:lnTo>
                    <a:pt x="126682" y="174307"/>
                  </a:lnTo>
                  <a:lnTo>
                    <a:pt x="125730" y="174307"/>
                  </a:lnTo>
                  <a:lnTo>
                    <a:pt x="70485" y="266700"/>
                  </a:lnTo>
                  <a:lnTo>
                    <a:pt x="0" y="266700"/>
                  </a:lnTo>
                  <a:lnTo>
                    <a:pt x="91440" y="128588"/>
                  </a:lnTo>
                  <a:lnTo>
                    <a:pt x="6667" y="0"/>
                  </a:lnTo>
                  <a:lnTo>
                    <a:pt x="77152" y="0"/>
                  </a:lnTo>
                  <a:lnTo>
                    <a:pt x="127635" y="81915"/>
                  </a:lnTo>
                  <a:lnTo>
                    <a:pt x="128588" y="81915"/>
                  </a:lnTo>
                  <a:lnTo>
                    <a:pt x="178117" y="0"/>
                  </a:lnTo>
                  <a:lnTo>
                    <a:pt x="247650" y="0"/>
                  </a:lnTo>
                  <a:lnTo>
                    <a:pt x="163830" y="127635"/>
                  </a:lnTo>
                  <a:lnTo>
                    <a:pt x="255270" y="26670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8" name="Freihandform: Form 126">
              <a:extLst>
                <a:ext uri="{FF2B5EF4-FFF2-40B4-BE49-F238E27FC236}">
                  <a16:creationId xmlns:a16="http://schemas.microsoft.com/office/drawing/2014/main" id="{36C7DA81-B09E-3341-B129-6477071A08E7}"/>
                </a:ext>
              </a:extLst>
            </p:cNvPr>
            <p:cNvSpPr/>
            <p:nvPr/>
          </p:nvSpPr>
          <p:spPr>
            <a:xfrm>
              <a:off x="1668519" y="330614"/>
              <a:ext cx="76107" cy="94082"/>
            </a:xfrm>
            <a:custGeom>
              <a:avLst/>
              <a:gdLst>
                <a:gd name="connsiteX0" fmla="*/ 114317 w 225759"/>
                <a:gd name="connsiteY0" fmla="*/ 107632 h 279082"/>
                <a:gd name="connsiteX1" fmla="*/ 164799 w 225759"/>
                <a:gd name="connsiteY1" fmla="*/ 113347 h 279082"/>
                <a:gd name="connsiteX2" fmla="*/ 164799 w 225759"/>
                <a:gd name="connsiteY2" fmla="*/ 103822 h 279082"/>
                <a:gd name="connsiteX3" fmla="*/ 105744 w 225759"/>
                <a:gd name="connsiteY3" fmla="*/ 52388 h 279082"/>
                <a:gd name="connsiteX4" fmla="*/ 38117 w 225759"/>
                <a:gd name="connsiteY4" fmla="*/ 67628 h 279082"/>
                <a:gd name="connsiteX5" fmla="*/ 24782 w 225759"/>
                <a:gd name="connsiteY5" fmla="*/ 15240 h 279082"/>
                <a:gd name="connsiteX6" fmla="*/ 112412 w 225759"/>
                <a:gd name="connsiteY6" fmla="*/ 0 h 279082"/>
                <a:gd name="connsiteX7" fmla="*/ 225759 w 225759"/>
                <a:gd name="connsiteY7" fmla="*/ 102870 h 279082"/>
                <a:gd name="connsiteX8" fmla="*/ 225759 w 225759"/>
                <a:gd name="connsiteY8" fmla="*/ 273368 h 279082"/>
                <a:gd name="connsiteX9" fmla="*/ 166704 w 225759"/>
                <a:gd name="connsiteY9" fmla="*/ 273368 h 279082"/>
                <a:gd name="connsiteX10" fmla="*/ 166704 w 225759"/>
                <a:gd name="connsiteY10" fmla="*/ 244793 h 279082"/>
                <a:gd name="connsiteX11" fmla="*/ 165752 w 225759"/>
                <a:gd name="connsiteY11" fmla="*/ 244793 h 279082"/>
                <a:gd name="connsiteX12" fmla="*/ 87647 w 225759"/>
                <a:gd name="connsiteY12" fmla="*/ 279083 h 279082"/>
                <a:gd name="connsiteX13" fmla="*/ 17 w 225759"/>
                <a:gd name="connsiteY13" fmla="*/ 194310 h 279082"/>
                <a:gd name="connsiteX14" fmla="*/ 114317 w 225759"/>
                <a:gd name="connsiteY14" fmla="*/ 107632 h 279082"/>
                <a:gd name="connsiteX15" fmla="*/ 103839 w 225759"/>
                <a:gd name="connsiteY15" fmla="*/ 232410 h 279082"/>
                <a:gd name="connsiteX16" fmla="*/ 164799 w 225759"/>
                <a:gd name="connsiteY16" fmla="*/ 200025 h 279082"/>
                <a:gd name="connsiteX17" fmla="*/ 164799 w 225759"/>
                <a:gd name="connsiteY17" fmla="*/ 154305 h 279082"/>
                <a:gd name="connsiteX18" fmla="*/ 120984 w 225759"/>
                <a:gd name="connsiteY18" fmla="*/ 149543 h 279082"/>
                <a:gd name="connsiteX19" fmla="*/ 59072 w 225759"/>
                <a:gd name="connsiteY19" fmla="*/ 193358 h 279082"/>
                <a:gd name="connsiteX20" fmla="*/ 103839 w 225759"/>
                <a:gd name="connsiteY20" fmla="*/ 232410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5759" h="279082">
                  <a:moveTo>
                    <a:pt x="114317" y="107632"/>
                  </a:moveTo>
                  <a:cubicBezTo>
                    <a:pt x="131462" y="107632"/>
                    <a:pt x="147654" y="108585"/>
                    <a:pt x="164799" y="113347"/>
                  </a:cubicBezTo>
                  <a:lnTo>
                    <a:pt x="164799" y="103822"/>
                  </a:lnTo>
                  <a:cubicBezTo>
                    <a:pt x="164799" y="69532"/>
                    <a:pt x="144797" y="52388"/>
                    <a:pt x="105744" y="52388"/>
                  </a:cubicBezTo>
                  <a:cubicBezTo>
                    <a:pt x="83837" y="52388"/>
                    <a:pt x="60024" y="58103"/>
                    <a:pt x="38117" y="67628"/>
                  </a:cubicBezTo>
                  <a:lnTo>
                    <a:pt x="24782" y="15240"/>
                  </a:lnTo>
                  <a:cubicBezTo>
                    <a:pt x="49547" y="5715"/>
                    <a:pt x="81932" y="0"/>
                    <a:pt x="112412" y="0"/>
                  </a:cubicBezTo>
                  <a:cubicBezTo>
                    <a:pt x="187659" y="0"/>
                    <a:pt x="225759" y="35243"/>
                    <a:pt x="225759" y="102870"/>
                  </a:cubicBezTo>
                  <a:lnTo>
                    <a:pt x="225759" y="273368"/>
                  </a:lnTo>
                  <a:lnTo>
                    <a:pt x="166704" y="273368"/>
                  </a:lnTo>
                  <a:lnTo>
                    <a:pt x="166704" y="244793"/>
                  </a:lnTo>
                  <a:lnTo>
                    <a:pt x="165752" y="244793"/>
                  </a:lnTo>
                  <a:cubicBezTo>
                    <a:pt x="142892" y="268605"/>
                    <a:pt x="119079" y="279083"/>
                    <a:pt x="87647" y="279083"/>
                  </a:cubicBezTo>
                  <a:cubicBezTo>
                    <a:pt x="34307" y="279083"/>
                    <a:pt x="17" y="245745"/>
                    <a:pt x="17" y="194310"/>
                  </a:cubicBezTo>
                  <a:cubicBezTo>
                    <a:pt x="-936" y="138113"/>
                    <a:pt x="39069" y="107632"/>
                    <a:pt x="114317" y="107632"/>
                  </a:cubicBezTo>
                  <a:close/>
                  <a:moveTo>
                    <a:pt x="103839" y="232410"/>
                  </a:moveTo>
                  <a:cubicBezTo>
                    <a:pt x="126699" y="232410"/>
                    <a:pt x="147654" y="220980"/>
                    <a:pt x="164799" y="200025"/>
                  </a:cubicBezTo>
                  <a:lnTo>
                    <a:pt x="164799" y="154305"/>
                  </a:lnTo>
                  <a:cubicBezTo>
                    <a:pt x="150512" y="150495"/>
                    <a:pt x="135272" y="149543"/>
                    <a:pt x="120984" y="149543"/>
                  </a:cubicBezTo>
                  <a:cubicBezTo>
                    <a:pt x="81932" y="149543"/>
                    <a:pt x="59072" y="164783"/>
                    <a:pt x="59072" y="193358"/>
                  </a:cubicBezTo>
                  <a:cubicBezTo>
                    <a:pt x="59072" y="217170"/>
                    <a:pt x="76217" y="232410"/>
                    <a:pt x="103839" y="232410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9" name="Freihandform: Form 127">
              <a:extLst>
                <a:ext uri="{FF2B5EF4-FFF2-40B4-BE49-F238E27FC236}">
                  <a16:creationId xmlns:a16="http://schemas.microsoft.com/office/drawing/2014/main" id="{D7E900E9-7587-5F4E-9F07-367BA85B49B6}"/>
                </a:ext>
              </a:extLst>
            </p:cNvPr>
            <p:cNvSpPr/>
            <p:nvPr/>
          </p:nvSpPr>
          <p:spPr>
            <a:xfrm>
              <a:off x="1771278" y="330614"/>
              <a:ext cx="77385" cy="92156"/>
            </a:xfrm>
            <a:custGeom>
              <a:avLst/>
              <a:gdLst>
                <a:gd name="connsiteX0" fmla="*/ 229553 w 229552"/>
                <a:gd name="connsiteY0" fmla="*/ 272415 h 273367"/>
                <a:gd name="connsiteX1" fmla="*/ 166688 w 229552"/>
                <a:gd name="connsiteY1" fmla="*/ 272415 h 273367"/>
                <a:gd name="connsiteX2" fmla="*/ 166688 w 229552"/>
                <a:gd name="connsiteY2" fmla="*/ 120015 h 273367"/>
                <a:gd name="connsiteX3" fmla="*/ 117157 w 229552"/>
                <a:gd name="connsiteY3" fmla="*/ 55245 h 273367"/>
                <a:gd name="connsiteX4" fmla="*/ 61913 w 229552"/>
                <a:gd name="connsiteY4" fmla="*/ 120015 h 273367"/>
                <a:gd name="connsiteX5" fmla="*/ 61913 w 229552"/>
                <a:gd name="connsiteY5" fmla="*/ 273368 h 273367"/>
                <a:gd name="connsiteX6" fmla="*/ 0 w 229552"/>
                <a:gd name="connsiteY6" fmla="*/ 273368 h 273367"/>
                <a:gd name="connsiteX7" fmla="*/ 0 w 229552"/>
                <a:gd name="connsiteY7" fmla="*/ 6668 h 273367"/>
                <a:gd name="connsiteX8" fmla="*/ 61913 w 229552"/>
                <a:gd name="connsiteY8" fmla="*/ 6668 h 273367"/>
                <a:gd name="connsiteX9" fmla="*/ 61913 w 229552"/>
                <a:gd name="connsiteY9" fmla="*/ 39053 h 273367"/>
                <a:gd name="connsiteX10" fmla="*/ 62865 w 229552"/>
                <a:gd name="connsiteY10" fmla="*/ 39053 h 273367"/>
                <a:gd name="connsiteX11" fmla="*/ 140970 w 229552"/>
                <a:gd name="connsiteY11" fmla="*/ 0 h 273367"/>
                <a:gd name="connsiteX12" fmla="*/ 228600 w 229552"/>
                <a:gd name="connsiteY12" fmla="*/ 107632 h 273367"/>
                <a:gd name="connsiteX13" fmla="*/ 228600 w 229552"/>
                <a:gd name="connsiteY13" fmla="*/ 272415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9552" h="273367">
                  <a:moveTo>
                    <a:pt x="229553" y="272415"/>
                  </a:moveTo>
                  <a:lnTo>
                    <a:pt x="166688" y="272415"/>
                  </a:lnTo>
                  <a:lnTo>
                    <a:pt x="166688" y="120015"/>
                  </a:lnTo>
                  <a:cubicBezTo>
                    <a:pt x="166688" y="80963"/>
                    <a:pt x="155257" y="55245"/>
                    <a:pt x="117157" y="55245"/>
                  </a:cubicBezTo>
                  <a:cubicBezTo>
                    <a:pt x="73343" y="55245"/>
                    <a:pt x="61913" y="90488"/>
                    <a:pt x="61913" y="120015"/>
                  </a:cubicBezTo>
                  <a:lnTo>
                    <a:pt x="61913" y="273368"/>
                  </a:lnTo>
                  <a:lnTo>
                    <a:pt x="0" y="273368"/>
                  </a:lnTo>
                  <a:lnTo>
                    <a:pt x="0" y="6668"/>
                  </a:lnTo>
                  <a:lnTo>
                    <a:pt x="61913" y="6668"/>
                  </a:lnTo>
                  <a:lnTo>
                    <a:pt x="61913" y="39053"/>
                  </a:lnTo>
                  <a:lnTo>
                    <a:pt x="62865" y="39053"/>
                  </a:lnTo>
                  <a:cubicBezTo>
                    <a:pt x="79057" y="15240"/>
                    <a:pt x="106680" y="0"/>
                    <a:pt x="140970" y="0"/>
                  </a:cubicBezTo>
                  <a:cubicBezTo>
                    <a:pt x="201930" y="0"/>
                    <a:pt x="228600" y="44768"/>
                    <a:pt x="228600" y="107632"/>
                  </a:cubicBezTo>
                  <a:lnTo>
                    <a:pt x="228600" y="272415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10" name="Freihandform: Form 128">
              <a:extLst>
                <a:ext uri="{FF2B5EF4-FFF2-40B4-BE49-F238E27FC236}">
                  <a16:creationId xmlns:a16="http://schemas.microsoft.com/office/drawing/2014/main" id="{18C5BFDD-623A-E640-BDEF-C2DB3C032C16}"/>
                </a:ext>
              </a:extLst>
            </p:cNvPr>
            <p:cNvSpPr/>
            <p:nvPr/>
          </p:nvSpPr>
          <p:spPr>
            <a:xfrm>
              <a:off x="1870819" y="291440"/>
              <a:ext cx="83807" cy="133578"/>
            </a:xfrm>
            <a:custGeom>
              <a:avLst/>
              <a:gdLst>
                <a:gd name="connsiteX0" fmla="*/ 0 w 248602"/>
                <a:gd name="connsiteY0" fmla="*/ 255270 h 396239"/>
                <a:gd name="connsiteX1" fmla="*/ 108585 w 248602"/>
                <a:gd name="connsiteY1" fmla="*/ 116205 h 396239"/>
                <a:gd name="connsiteX2" fmla="*/ 185738 w 248602"/>
                <a:gd name="connsiteY2" fmla="*/ 152400 h 396239"/>
                <a:gd name="connsiteX3" fmla="*/ 186690 w 248602"/>
                <a:gd name="connsiteY3" fmla="*/ 152400 h 396239"/>
                <a:gd name="connsiteX4" fmla="*/ 186690 w 248602"/>
                <a:gd name="connsiteY4" fmla="*/ 15240 h 396239"/>
                <a:gd name="connsiteX5" fmla="*/ 248603 w 248602"/>
                <a:gd name="connsiteY5" fmla="*/ 0 h 396239"/>
                <a:gd name="connsiteX6" fmla="*/ 248603 w 248602"/>
                <a:gd name="connsiteY6" fmla="*/ 389573 h 396239"/>
                <a:gd name="connsiteX7" fmla="*/ 187643 w 248602"/>
                <a:gd name="connsiteY7" fmla="*/ 389573 h 396239"/>
                <a:gd name="connsiteX8" fmla="*/ 187643 w 248602"/>
                <a:gd name="connsiteY8" fmla="*/ 358140 h 396239"/>
                <a:gd name="connsiteX9" fmla="*/ 186690 w 248602"/>
                <a:gd name="connsiteY9" fmla="*/ 358140 h 396239"/>
                <a:gd name="connsiteX10" fmla="*/ 106680 w 248602"/>
                <a:gd name="connsiteY10" fmla="*/ 396240 h 396239"/>
                <a:gd name="connsiteX11" fmla="*/ 0 w 248602"/>
                <a:gd name="connsiteY11" fmla="*/ 255270 h 396239"/>
                <a:gd name="connsiteX12" fmla="*/ 61913 w 248602"/>
                <a:gd name="connsiteY12" fmla="*/ 255270 h 396239"/>
                <a:gd name="connsiteX13" fmla="*/ 123825 w 248602"/>
                <a:gd name="connsiteY13" fmla="*/ 340995 h 396239"/>
                <a:gd name="connsiteX14" fmla="*/ 187643 w 248602"/>
                <a:gd name="connsiteY14" fmla="*/ 305753 h 396239"/>
                <a:gd name="connsiteX15" fmla="*/ 187643 w 248602"/>
                <a:gd name="connsiteY15" fmla="*/ 207645 h 396239"/>
                <a:gd name="connsiteX16" fmla="*/ 123825 w 248602"/>
                <a:gd name="connsiteY16" fmla="*/ 172402 h 396239"/>
                <a:gd name="connsiteX17" fmla="*/ 61913 w 248602"/>
                <a:gd name="connsiteY17" fmla="*/ 255270 h 39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602" h="396239">
                  <a:moveTo>
                    <a:pt x="0" y="255270"/>
                  </a:moveTo>
                  <a:cubicBezTo>
                    <a:pt x="0" y="169545"/>
                    <a:pt x="43815" y="116205"/>
                    <a:pt x="108585" y="116205"/>
                  </a:cubicBezTo>
                  <a:cubicBezTo>
                    <a:pt x="141922" y="116205"/>
                    <a:pt x="168593" y="130493"/>
                    <a:pt x="185738" y="152400"/>
                  </a:cubicBezTo>
                  <a:lnTo>
                    <a:pt x="186690" y="152400"/>
                  </a:lnTo>
                  <a:lnTo>
                    <a:pt x="186690" y="15240"/>
                  </a:lnTo>
                  <a:lnTo>
                    <a:pt x="248603" y="0"/>
                  </a:lnTo>
                  <a:lnTo>
                    <a:pt x="248603" y="389573"/>
                  </a:lnTo>
                  <a:lnTo>
                    <a:pt x="187643" y="389573"/>
                  </a:lnTo>
                  <a:lnTo>
                    <a:pt x="187643" y="358140"/>
                  </a:lnTo>
                  <a:lnTo>
                    <a:pt x="186690" y="358140"/>
                  </a:lnTo>
                  <a:cubicBezTo>
                    <a:pt x="167640" y="381953"/>
                    <a:pt x="140018" y="396240"/>
                    <a:pt x="106680" y="396240"/>
                  </a:cubicBezTo>
                  <a:cubicBezTo>
                    <a:pt x="43815" y="395288"/>
                    <a:pt x="0" y="340995"/>
                    <a:pt x="0" y="255270"/>
                  </a:cubicBezTo>
                  <a:close/>
                  <a:moveTo>
                    <a:pt x="61913" y="255270"/>
                  </a:moveTo>
                  <a:cubicBezTo>
                    <a:pt x="61913" y="309563"/>
                    <a:pt x="84772" y="340995"/>
                    <a:pt x="123825" y="340995"/>
                  </a:cubicBezTo>
                  <a:cubicBezTo>
                    <a:pt x="147638" y="340995"/>
                    <a:pt x="167640" y="329565"/>
                    <a:pt x="187643" y="305753"/>
                  </a:cubicBezTo>
                  <a:lnTo>
                    <a:pt x="187643" y="207645"/>
                  </a:lnTo>
                  <a:cubicBezTo>
                    <a:pt x="169545" y="183833"/>
                    <a:pt x="149543" y="172402"/>
                    <a:pt x="123825" y="172402"/>
                  </a:cubicBezTo>
                  <a:cubicBezTo>
                    <a:pt x="82868" y="172402"/>
                    <a:pt x="61913" y="201930"/>
                    <a:pt x="61913" y="255270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11" name="Freihandform: Form 129">
              <a:extLst>
                <a:ext uri="{FF2B5EF4-FFF2-40B4-BE49-F238E27FC236}">
                  <a16:creationId xmlns:a16="http://schemas.microsoft.com/office/drawing/2014/main" id="{65D3260F-09E4-DC40-BC45-138C9DDDBB57}"/>
                </a:ext>
              </a:extLst>
            </p:cNvPr>
            <p:cNvSpPr/>
            <p:nvPr/>
          </p:nvSpPr>
          <p:spPr>
            <a:xfrm>
              <a:off x="1977425" y="330614"/>
              <a:ext cx="81881" cy="94082"/>
            </a:xfrm>
            <a:custGeom>
              <a:avLst/>
              <a:gdLst>
                <a:gd name="connsiteX0" fmla="*/ 132397 w 242887"/>
                <a:gd name="connsiteY0" fmla="*/ 279083 h 279082"/>
                <a:gd name="connsiteX1" fmla="*/ 0 w 242887"/>
                <a:gd name="connsiteY1" fmla="*/ 139065 h 279082"/>
                <a:gd name="connsiteX2" fmla="*/ 124777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7 w 242887"/>
                <a:gd name="connsiteY6" fmla="*/ 225743 h 279082"/>
                <a:gd name="connsiteX7" fmla="*/ 198120 w 242887"/>
                <a:gd name="connsiteY7" fmla="*/ 194310 h 279082"/>
                <a:gd name="connsiteX8" fmla="*/ 237172 w 242887"/>
                <a:gd name="connsiteY8" fmla="*/ 235268 h 279082"/>
                <a:gd name="connsiteX9" fmla="*/ 132397 w 242887"/>
                <a:gd name="connsiteY9" fmla="*/ 279083 h 279082"/>
                <a:gd name="connsiteX10" fmla="*/ 62865 w 242887"/>
                <a:gd name="connsiteY10" fmla="*/ 115253 h 279082"/>
                <a:gd name="connsiteX11" fmla="*/ 183832 w 242887"/>
                <a:gd name="connsiteY11" fmla="*/ 115253 h 279082"/>
                <a:gd name="connsiteX12" fmla="*/ 124777 w 242887"/>
                <a:gd name="connsiteY12" fmla="*/ 50482 h 279082"/>
                <a:gd name="connsiteX13" fmla="*/ 62865 w 242887"/>
                <a:gd name="connsiteY13" fmla="*/ 11525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7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2" y="0"/>
                    <a:pt x="124777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8"/>
                    <a:pt x="241935" y="153353"/>
                    <a:pt x="241935" y="160972"/>
                  </a:cubicBezTo>
                  <a:lnTo>
                    <a:pt x="62865" y="160972"/>
                  </a:lnTo>
                  <a:cubicBezTo>
                    <a:pt x="69532" y="201930"/>
                    <a:pt x="94297" y="225743"/>
                    <a:pt x="132397" y="225743"/>
                  </a:cubicBezTo>
                  <a:cubicBezTo>
                    <a:pt x="157163" y="225743"/>
                    <a:pt x="177165" y="216218"/>
                    <a:pt x="198120" y="194310"/>
                  </a:cubicBezTo>
                  <a:lnTo>
                    <a:pt x="237172" y="235268"/>
                  </a:lnTo>
                  <a:cubicBezTo>
                    <a:pt x="206693" y="264795"/>
                    <a:pt x="172402" y="279083"/>
                    <a:pt x="132397" y="279083"/>
                  </a:cubicBezTo>
                  <a:close/>
                  <a:moveTo>
                    <a:pt x="62865" y="115253"/>
                  </a:moveTo>
                  <a:lnTo>
                    <a:pt x="183832" y="115253"/>
                  </a:lnTo>
                  <a:cubicBezTo>
                    <a:pt x="180975" y="74295"/>
                    <a:pt x="160020" y="50482"/>
                    <a:pt x="124777" y="50482"/>
                  </a:cubicBezTo>
                  <a:cubicBezTo>
                    <a:pt x="90488" y="50482"/>
                    <a:pt x="67627" y="74295"/>
                    <a:pt x="62865" y="115253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1" name="Freihandform: Form 130">
              <a:extLst>
                <a:ext uri="{FF2B5EF4-FFF2-40B4-BE49-F238E27FC236}">
                  <a16:creationId xmlns:a16="http://schemas.microsoft.com/office/drawing/2014/main" id="{20DB9E73-0EBB-1345-A769-60D7E7C6E485}"/>
                </a:ext>
              </a:extLst>
            </p:cNvPr>
            <p:cNvSpPr/>
            <p:nvPr/>
          </p:nvSpPr>
          <p:spPr>
            <a:xfrm>
              <a:off x="2083067" y="330533"/>
              <a:ext cx="53945" cy="91916"/>
            </a:xfrm>
            <a:custGeom>
              <a:avLst/>
              <a:gdLst>
                <a:gd name="connsiteX0" fmla="*/ 160020 w 160020"/>
                <a:gd name="connsiteY0" fmla="*/ 5005 h 272657"/>
                <a:gd name="connsiteX1" fmla="*/ 150495 w 160020"/>
                <a:gd name="connsiteY1" fmla="*/ 68823 h 272657"/>
                <a:gd name="connsiteX2" fmla="*/ 116205 w 160020"/>
                <a:gd name="connsiteY2" fmla="*/ 60250 h 272657"/>
                <a:gd name="connsiteX3" fmla="*/ 61913 w 160020"/>
                <a:gd name="connsiteY3" fmla="*/ 135498 h 272657"/>
                <a:gd name="connsiteX4" fmla="*/ 61913 w 160020"/>
                <a:gd name="connsiteY4" fmla="*/ 272658 h 272657"/>
                <a:gd name="connsiteX5" fmla="*/ 0 w 160020"/>
                <a:gd name="connsiteY5" fmla="*/ 272658 h 272657"/>
                <a:gd name="connsiteX6" fmla="*/ 0 w 160020"/>
                <a:gd name="connsiteY6" fmla="*/ 5958 h 272657"/>
                <a:gd name="connsiteX7" fmla="*/ 60960 w 160020"/>
                <a:gd name="connsiteY7" fmla="*/ 5958 h 272657"/>
                <a:gd name="connsiteX8" fmla="*/ 60960 w 160020"/>
                <a:gd name="connsiteY8" fmla="*/ 40248 h 272657"/>
                <a:gd name="connsiteX9" fmla="*/ 61913 w 160020"/>
                <a:gd name="connsiteY9" fmla="*/ 40248 h 272657"/>
                <a:gd name="connsiteX10" fmla="*/ 131445 w 160020"/>
                <a:gd name="connsiteY10" fmla="*/ 243 h 272657"/>
                <a:gd name="connsiteX11" fmla="*/ 160020 w 160020"/>
                <a:gd name="connsiteY11" fmla="*/ 5005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020" h="272657">
                  <a:moveTo>
                    <a:pt x="160020" y="5005"/>
                  </a:moveTo>
                  <a:lnTo>
                    <a:pt x="150495" y="68823"/>
                  </a:lnTo>
                  <a:cubicBezTo>
                    <a:pt x="140970" y="64060"/>
                    <a:pt x="129540" y="60250"/>
                    <a:pt x="116205" y="60250"/>
                  </a:cubicBezTo>
                  <a:cubicBezTo>
                    <a:pt x="73343" y="60250"/>
                    <a:pt x="61913" y="94540"/>
                    <a:pt x="61913" y="135498"/>
                  </a:cubicBezTo>
                  <a:lnTo>
                    <a:pt x="61913" y="272658"/>
                  </a:lnTo>
                  <a:lnTo>
                    <a:pt x="0" y="272658"/>
                  </a:lnTo>
                  <a:lnTo>
                    <a:pt x="0" y="5958"/>
                  </a:lnTo>
                  <a:lnTo>
                    <a:pt x="60960" y="5958"/>
                  </a:lnTo>
                  <a:lnTo>
                    <a:pt x="60960" y="40248"/>
                  </a:lnTo>
                  <a:lnTo>
                    <a:pt x="61913" y="40248"/>
                  </a:lnTo>
                  <a:cubicBezTo>
                    <a:pt x="76200" y="15483"/>
                    <a:pt x="100965" y="243"/>
                    <a:pt x="131445" y="243"/>
                  </a:cubicBezTo>
                  <a:cubicBezTo>
                    <a:pt x="140018" y="-710"/>
                    <a:pt x="150495" y="1195"/>
                    <a:pt x="160020" y="5005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2" name="Freihandform: Form 131">
              <a:extLst>
                <a:ext uri="{FF2B5EF4-FFF2-40B4-BE49-F238E27FC236}">
                  <a16:creationId xmlns:a16="http://schemas.microsoft.com/office/drawing/2014/main" id="{974BC317-1F65-E944-A560-C30F89E5BBB5}"/>
                </a:ext>
              </a:extLst>
            </p:cNvPr>
            <p:cNvSpPr/>
            <p:nvPr/>
          </p:nvSpPr>
          <p:spPr>
            <a:xfrm>
              <a:off x="2150177" y="357587"/>
              <a:ext cx="43991" cy="19908"/>
            </a:xfrm>
            <a:custGeom>
              <a:avLst/>
              <a:gdLst>
                <a:gd name="connsiteX0" fmla="*/ 130493 w 130492"/>
                <a:gd name="connsiteY0" fmla="*/ 59055 h 59055"/>
                <a:gd name="connsiteX1" fmla="*/ 0 w 130492"/>
                <a:gd name="connsiteY1" fmla="*/ 59055 h 59055"/>
                <a:gd name="connsiteX2" fmla="*/ 0 w 130492"/>
                <a:gd name="connsiteY2" fmla="*/ 0 h 59055"/>
                <a:gd name="connsiteX3" fmla="*/ 130493 w 130492"/>
                <a:gd name="connsiteY3" fmla="*/ 0 h 59055"/>
                <a:gd name="connsiteX4" fmla="*/ 130493 w 130492"/>
                <a:gd name="connsiteY4" fmla="*/ 59055 h 5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92" h="59055">
                  <a:moveTo>
                    <a:pt x="130493" y="59055"/>
                  </a:moveTo>
                  <a:lnTo>
                    <a:pt x="0" y="59055"/>
                  </a:lnTo>
                  <a:lnTo>
                    <a:pt x="0" y="0"/>
                  </a:lnTo>
                  <a:lnTo>
                    <a:pt x="130493" y="0"/>
                  </a:lnTo>
                  <a:lnTo>
                    <a:pt x="130493" y="59055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3" name="Freihandform: Form 132">
              <a:extLst>
                <a:ext uri="{FF2B5EF4-FFF2-40B4-BE49-F238E27FC236}">
                  <a16:creationId xmlns:a16="http://schemas.microsoft.com/office/drawing/2014/main" id="{F06D8BD4-80C2-AB44-897B-30F15F546EE1}"/>
                </a:ext>
              </a:extLst>
            </p:cNvPr>
            <p:cNvSpPr/>
            <p:nvPr/>
          </p:nvSpPr>
          <p:spPr>
            <a:xfrm>
              <a:off x="2220820" y="298183"/>
              <a:ext cx="97294" cy="126513"/>
            </a:xfrm>
            <a:custGeom>
              <a:avLst/>
              <a:gdLst>
                <a:gd name="connsiteX0" fmla="*/ 288607 w 288607"/>
                <a:gd name="connsiteY0" fmla="*/ 222885 h 375284"/>
                <a:gd name="connsiteX1" fmla="*/ 143827 w 288607"/>
                <a:gd name="connsiteY1" fmla="*/ 375285 h 375284"/>
                <a:gd name="connsiteX2" fmla="*/ 0 w 288607"/>
                <a:gd name="connsiteY2" fmla="*/ 222885 h 375284"/>
                <a:gd name="connsiteX3" fmla="*/ 0 w 288607"/>
                <a:gd name="connsiteY3" fmla="*/ 0 h 375284"/>
                <a:gd name="connsiteX4" fmla="*/ 66675 w 288607"/>
                <a:gd name="connsiteY4" fmla="*/ 0 h 375284"/>
                <a:gd name="connsiteX5" fmla="*/ 66675 w 288607"/>
                <a:gd name="connsiteY5" fmla="*/ 219075 h 375284"/>
                <a:gd name="connsiteX6" fmla="*/ 144780 w 288607"/>
                <a:gd name="connsiteY6" fmla="*/ 312420 h 375284"/>
                <a:gd name="connsiteX7" fmla="*/ 220980 w 288607"/>
                <a:gd name="connsiteY7" fmla="*/ 219075 h 375284"/>
                <a:gd name="connsiteX8" fmla="*/ 220980 w 288607"/>
                <a:gd name="connsiteY8" fmla="*/ 0 h 375284"/>
                <a:gd name="connsiteX9" fmla="*/ 287655 w 288607"/>
                <a:gd name="connsiteY9" fmla="*/ 0 h 375284"/>
                <a:gd name="connsiteX10" fmla="*/ 287655 w 288607"/>
                <a:gd name="connsiteY10" fmla="*/ 222885 h 375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8607" h="375284">
                  <a:moveTo>
                    <a:pt x="288607" y="222885"/>
                  </a:moveTo>
                  <a:cubicBezTo>
                    <a:pt x="288607" y="311468"/>
                    <a:pt x="242888" y="375285"/>
                    <a:pt x="143827" y="375285"/>
                  </a:cubicBezTo>
                  <a:cubicBezTo>
                    <a:pt x="45720" y="375285"/>
                    <a:pt x="0" y="312420"/>
                    <a:pt x="0" y="222885"/>
                  </a:cubicBezTo>
                  <a:lnTo>
                    <a:pt x="0" y="0"/>
                  </a:lnTo>
                  <a:lnTo>
                    <a:pt x="66675" y="0"/>
                  </a:lnTo>
                  <a:lnTo>
                    <a:pt x="66675" y="219075"/>
                  </a:lnTo>
                  <a:cubicBezTo>
                    <a:pt x="66675" y="274320"/>
                    <a:pt x="90488" y="312420"/>
                    <a:pt x="144780" y="312420"/>
                  </a:cubicBezTo>
                  <a:cubicBezTo>
                    <a:pt x="199073" y="312420"/>
                    <a:pt x="220980" y="275272"/>
                    <a:pt x="220980" y="219075"/>
                  </a:cubicBezTo>
                  <a:lnTo>
                    <a:pt x="220980" y="0"/>
                  </a:lnTo>
                  <a:lnTo>
                    <a:pt x="287655" y="0"/>
                  </a:lnTo>
                  <a:lnTo>
                    <a:pt x="287655" y="222885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4" name="Freihandform: Form 133">
              <a:extLst>
                <a:ext uri="{FF2B5EF4-FFF2-40B4-BE49-F238E27FC236}">
                  <a16:creationId xmlns:a16="http://schemas.microsoft.com/office/drawing/2014/main" id="{886B7666-5C8A-C846-BB48-C419A4B75FFE}"/>
                </a:ext>
              </a:extLst>
            </p:cNvPr>
            <p:cNvSpPr/>
            <p:nvPr/>
          </p:nvSpPr>
          <p:spPr>
            <a:xfrm>
              <a:off x="2346370" y="330614"/>
              <a:ext cx="77064" cy="92156"/>
            </a:xfrm>
            <a:custGeom>
              <a:avLst/>
              <a:gdLst>
                <a:gd name="connsiteX0" fmla="*/ 228600 w 228600"/>
                <a:gd name="connsiteY0" fmla="*/ 272415 h 273367"/>
                <a:gd name="connsiteX1" fmla="*/ 166688 w 228600"/>
                <a:gd name="connsiteY1" fmla="*/ 272415 h 273367"/>
                <a:gd name="connsiteX2" fmla="*/ 166688 w 228600"/>
                <a:gd name="connsiteY2" fmla="*/ 120015 h 273367"/>
                <a:gd name="connsiteX3" fmla="*/ 117158 w 228600"/>
                <a:gd name="connsiteY3" fmla="*/ 55245 h 273367"/>
                <a:gd name="connsiteX4" fmla="*/ 61913 w 228600"/>
                <a:gd name="connsiteY4" fmla="*/ 120015 h 273367"/>
                <a:gd name="connsiteX5" fmla="*/ 61913 w 228600"/>
                <a:gd name="connsiteY5" fmla="*/ 273368 h 273367"/>
                <a:gd name="connsiteX6" fmla="*/ 0 w 228600"/>
                <a:gd name="connsiteY6" fmla="*/ 273368 h 273367"/>
                <a:gd name="connsiteX7" fmla="*/ 0 w 228600"/>
                <a:gd name="connsiteY7" fmla="*/ 6668 h 273367"/>
                <a:gd name="connsiteX8" fmla="*/ 61913 w 228600"/>
                <a:gd name="connsiteY8" fmla="*/ 6668 h 273367"/>
                <a:gd name="connsiteX9" fmla="*/ 61913 w 228600"/>
                <a:gd name="connsiteY9" fmla="*/ 39053 h 273367"/>
                <a:gd name="connsiteX10" fmla="*/ 62865 w 228600"/>
                <a:gd name="connsiteY10" fmla="*/ 39053 h 273367"/>
                <a:gd name="connsiteX11" fmla="*/ 140970 w 228600"/>
                <a:gd name="connsiteY11" fmla="*/ 0 h 273367"/>
                <a:gd name="connsiteX12" fmla="*/ 228600 w 228600"/>
                <a:gd name="connsiteY12" fmla="*/ 107632 h 273367"/>
                <a:gd name="connsiteX13" fmla="*/ 228600 w 228600"/>
                <a:gd name="connsiteY13" fmla="*/ 272415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0" h="273367">
                  <a:moveTo>
                    <a:pt x="228600" y="272415"/>
                  </a:moveTo>
                  <a:lnTo>
                    <a:pt x="166688" y="272415"/>
                  </a:lnTo>
                  <a:lnTo>
                    <a:pt x="166688" y="120015"/>
                  </a:lnTo>
                  <a:cubicBezTo>
                    <a:pt x="166688" y="80963"/>
                    <a:pt x="155258" y="55245"/>
                    <a:pt x="117158" y="55245"/>
                  </a:cubicBezTo>
                  <a:cubicBezTo>
                    <a:pt x="73343" y="55245"/>
                    <a:pt x="61913" y="90488"/>
                    <a:pt x="61913" y="120015"/>
                  </a:cubicBezTo>
                  <a:lnTo>
                    <a:pt x="61913" y="273368"/>
                  </a:lnTo>
                  <a:lnTo>
                    <a:pt x="0" y="273368"/>
                  </a:lnTo>
                  <a:lnTo>
                    <a:pt x="0" y="6668"/>
                  </a:lnTo>
                  <a:lnTo>
                    <a:pt x="61913" y="6668"/>
                  </a:lnTo>
                  <a:lnTo>
                    <a:pt x="61913" y="39053"/>
                  </a:lnTo>
                  <a:lnTo>
                    <a:pt x="62865" y="39053"/>
                  </a:lnTo>
                  <a:cubicBezTo>
                    <a:pt x="79058" y="15240"/>
                    <a:pt x="106680" y="0"/>
                    <a:pt x="140970" y="0"/>
                  </a:cubicBezTo>
                  <a:cubicBezTo>
                    <a:pt x="201930" y="0"/>
                    <a:pt x="228600" y="44768"/>
                    <a:pt x="228600" y="107632"/>
                  </a:cubicBezTo>
                  <a:lnTo>
                    <a:pt x="228600" y="272415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5" name="Freihandform: Form 134">
              <a:extLst>
                <a:ext uri="{FF2B5EF4-FFF2-40B4-BE49-F238E27FC236}">
                  <a16:creationId xmlns:a16="http://schemas.microsoft.com/office/drawing/2014/main" id="{3C42D441-F471-974E-BC11-67921EEA7C16}"/>
                </a:ext>
              </a:extLst>
            </p:cNvPr>
            <p:cNvSpPr/>
            <p:nvPr/>
          </p:nvSpPr>
          <p:spPr>
            <a:xfrm>
              <a:off x="2447196" y="292725"/>
              <a:ext cx="26651" cy="129725"/>
            </a:xfrm>
            <a:custGeom>
              <a:avLst/>
              <a:gdLst>
                <a:gd name="connsiteX0" fmla="*/ 79057 w 79057"/>
                <a:gd name="connsiteY0" fmla="*/ 38100 h 384810"/>
                <a:gd name="connsiteX1" fmla="*/ 39052 w 79057"/>
                <a:gd name="connsiteY1" fmla="*/ 76200 h 384810"/>
                <a:gd name="connsiteX2" fmla="*/ 0 w 79057"/>
                <a:gd name="connsiteY2" fmla="*/ 38100 h 384810"/>
                <a:gd name="connsiteX3" fmla="*/ 39052 w 79057"/>
                <a:gd name="connsiteY3" fmla="*/ 0 h 384810"/>
                <a:gd name="connsiteX4" fmla="*/ 79057 w 79057"/>
                <a:gd name="connsiteY4" fmla="*/ 38100 h 384810"/>
                <a:gd name="connsiteX5" fmla="*/ 70485 w 79057"/>
                <a:gd name="connsiteY5" fmla="*/ 384810 h 384810"/>
                <a:gd name="connsiteX6" fmla="*/ 8573 w 79057"/>
                <a:gd name="connsiteY6" fmla="*/ 384810 h 384810"/>
                <a:gd name="connsiteX7" fmla="*/ 8573 w 79057"/>
                <a:gd name="connsiteY7" fmla="*/ 118110 h 384810"/>
                <a:gd name="connsiteX8" fmla="*/ 70485 w 79057"/>
                <a:gd name="connsiteY8" fmla="*/ 118110 h 384810"/>
                <a:gd name="connsiteX9" fmla="*/ 70485 w 79057"/>
                <a:gd name="connsiteY9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10">
                  <a:moveTo>
                    <a:pt x="79057" y="38100"/>
                  </a:moveTo>
                  <a:cubicBezTo>
                    <a:pt x="79057" y="60007"/>
                    <a:pt x="60960" y="76200"/>
                    <a:pt x="39052" y="76200"/>
                  </a:cubicBezTo>
                  <a:cubicBezTo>
                    <a:pt x="17145" y="76200"/>
                    <a:pt x="0" y="60007"/>
                    <a:pt x="0" y="38100"/>
                  </a:cubicBezTo>
                  <a:cubicBezTo>
                    <a:pt x="0" y="16193"/>
                    <a:pt x="18098" y="0"/>
                    <a:pt x="39052" y="0"/>
                  </a:cubicBezTo>
                  <a:cubicBezTo>
                    <a:pt x="60960" y="0"/>
                    <a:pt x="79057" y="16193"/>
                    <a:pt x="79057" y="38100"/>
                  </a:cubicBezTo>
                  <a:close/>
                  <a:moveTo>
                    <a:pt x="70485" y="384810"/>
                  </a:moveTo>
                  <a:lnTo>
                    <a:pt x="8573" y="384810"/>
                  </a:lnTo>
                  <a:lnTo>
                    <a:pt x="8573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6" name="Freihandform: Form 135">
              <a:extLst>
                <a:ext uri="{FF2B5EF4-FFF2-40B4-BE49-F238E27FC236}">
                  <a16:creationId xmlns:a16="http://schemas.microsoft.com/office/drawing/2014/main" id="{C6458CB3-6249-174D-9FAF-4AAE2B4768F4}"/>
                </a:ext>
              </a:extLst>
            </p:cNvPr>
            <p:cNvSpPr/>
            <p:nvPr/>
          </p:nvSpPr>
          <p:spPr>
            <a:xfrm>
              <a:off x="2488618" y="332862"/>
              <a:ext cx="87339" cy="89908"/>
            </a:xfrm>
            <a:custGeom>
              <a:avLst/>
              <a:gdLst>
                <a:gd name="connsiteX0" fmla="*/ 259080 w 259079"/>
                <a:gd name="connsiteY0" fmla="*/ 0 h 266700"/>
                <a:gd name="connsiteX1" fmla="*/ 161925 w 259079"/>
                <a:gd name="connsiteY1" fmla="*/ 266700 h 266700"/>
                <a:gd name="connsiteX2" fmla="*/ 97155 w 259079"/>
                <a:gd name="connsiteY2" fmla="*/ 266700 h 266700"/>
                <a:gd name="connsiteX3" fmla="*/ 0 w 259079"/>
                <a:gd name="connsiteY3" fmla="*/ 0 h 266700"/>
                <a:gd name="connsiteX4" fmla="*/ 68580 w 259079"/>
                <a:gd name="connsiteY4" fmla="*/ 0 h 266700"/>
                <a:gd name="connsiteX5" fmla="*/ 129540 w 259079"/>
                <a:gd name="connsiteY5" fmla="*/ 193358 h 266700"/>
                <a:gd name="connsiteX6" fmla="*/ 130492 w 259079"/>
                <a:gd name="connsiteY6" fmla="*/ 193358 h 266700"/>
                <a:gd name="connsiteX7" fmla="*/ 191452 w 259079"/>
                <a:gd name="connsiteY7" fmla="*/ 0 h 266700"/>
                <a:gd name="connsiteX8" fmla="*/ 259080 w 259079"/>
                <a:gd name="connsiteY8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9079" h="266700">
                  <a:moveTo>
                    <a:pt x="259080" y="0"/>
                  </a:moveTo>
                  <a:lnTo>
                    <a:pt x="161925" y="266700"/>
                  </a:lnTo>
                  <a:lnTo>
                    <a:pt x="97155" y="266700"/>
                  </a:lnTo>
                  <a:lnTo>
                    <a:pt x="0" y="0"/>
                  </a:lnTo>
                  <a:lnTo>
                    <a:pt x="68580" y="0"/>
                  </a:lnTo>
                  <a:lnTo>
                    <a:pt x="129540" y="193358"/>
                  </a:lnTo>
                  <a:lnTo>
                    <a:pt x="130492" y="193358"/>
                  </a:lnTo>
                  <a:lnTo>
                    <a:pt x="191452" y="0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7" name="Freihandform: Form 136">
              <a:extLst>
                <a:ext uri="{FF2B5EF4-FFF2-40B4-BE49-F238E27FC236}">
                  <a16:creationId xmlns:a16="http://schemas.microsoft.com/office/drawing/2014/main" id="{0C023BED-EBE7-894F-B573-E2F2875B1D77}"/>
                </a:ext>
              </a:extLst>
            </p:cNvPr>
            <p:cNvSpPr/>
            <p:nvPr/>
          </p:nvSpPr>
          <p:spPr>
            <a:xfrm>
              <a:off x="2585591" y="330614"/>
              <a:ext cx="81881" cy="94082"/>
            </a:xfrm>
            <a:custGeom>
              <a:avLst/>
              <a:gdLst>
                <a:gd name="connsiteX0" fmla="*/ 132398 w 242887"/>
                <a:gd name="connsiteY0" fmla="*/ 279083 h 279082"/>
                <a:gd name="connsiteX1" fmla="*/ 0 w 242887"/>
                <a:gd name="connsiteY1" fmla="*/ 139065 h 279082"/>
                <a:gd name="connsiteX2" fmla="*/ 124778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8 w 242887"/>
                <a:gd name="connsiteY6" fmla="*/ 225743 h 279082"/>
                <a:gd name="connsiteX7" fmla="*/ 198120 w 242887"/>
                <a:gd name="connsiteY7" fmla="*/ 194310 h 279082"/>
                <a:gd name="connsiteX8" fmla="*/ 237173 w 242887"/>
                <a:gd name="connsiteY8" fmla="*/ 235268 h 279082"/>
                <a:gd name="connsiteX9" fmla="*/ 132398 w 242887"/>
                <a:gd name="connsiteY9" fmla="*/ 279083 h 279082"/>
                <a:gd name="connsiteX10" fmla="*/ 62865 w 242887"/>
                <a:gd name="connsiteY10" fmla="*/ 115253 h 279082"/>
                <a:gd name="connsiteX11" fmla="*/ 183833 w 242887"/>
                <a:gd name="connsiteY11" fmla="*/ 115253 h 279082"/>
                <a:gd name="connsiteX12" fmla="*/ 124778 w 242887"/>
                <a:gd name="connsiteY12" fmla="*/ 50482 h 279082"/>
                <a:gd name="connsiteX13" fmla="*/ 62865 w 242887"/>
                <a:gd name="connsiteY13" fmla="*/ 11525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8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3" y="0"/>
                    <a:pt x="124778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8"/>
                    <a:pt x="241935" y="153353"/>
                    <a:pt x="241935" y="160972"/>
                  </a:cubicBezTo>
                  <a:lnTo>
                    <a:pt x="62865" y="160972"/>
                  </a:lnTo>
                  <a:cubicBezTo>
                    <a:pt x="69533" y="201930"/>
                    <a:pt x="94298" y="225743"/>
                    <a:pt x="132398" y="225743"/>
                  </a:cubicBezTo>
                  <a:cubicBezTo>
                    <a:pt x="157163" y="225743"/>
                    <a:pt x="177165" y="216218"/>
                    <a:pt x="198120" y="194310"/>
                  </a:cubicBezTo>
                  <a:lnTo>
                    <a:pt x="237173" y="235268"/>
                  </a:lnTo>
                  <a:cubicBezTo>
                    <a:pt x="206693" y="264795"/>
                    <a:pt x="173355" y="279083"/>
                    <a:pt x="132398" y="279083"/>
                  </a:cubicBezTo>
                  <a:close/>
                  <a:moveTo>
                    <a:pt x="62865" y="115253"/>
                  </a:moveTo>
                  <a:lnTo>
                    <a:pt x="183833" y="115253"/>
                  </a:lnTo>
                  <a:cubicBezTo>
                    <a:pt x="180975" y="74295"/>
                    <a:pt x="160020" y="50482"/>
                    <a:pt x="124778" y="50482"/>
                  </a:cubicBezTo>
                  <a:cubicBezTo>
                    <a:pt x="90488" y="50482"/>
                    <a:pt x="68580" y="74295"/>
                    <a:pt x="62865" y="115253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 dirty="0"/>
            </a:p>
          </p:txBody>
        </p:sp>
        <p:sp>
          <p:nvSpPr>
            <p:cNvPr id="168" name="Freihandform: Form 137">
              <a:extLst>
                <a:ext uri="{FF2B5EF4-FFF2-40B4-BE49-F238E27FC236}">
                  <a16:creationId xmlns:a16="http://schemas.microsoft.com/office/drawing/2014/main" id="{E291C3E2-3053-404A-8444-3F82F7F138D2}"/>
                </a:ext>
              </a:extLst>
            </p:cNvPr>
            <p:cNvSpPr/>
            <p:nvPr/>
          </p:nvSpPr>
          <p:spPr>
            <a:xfrm>
              <a:off x="2691233" y="330533"/>
              <a:ext cx="53945" cy="91916"/>
            </a:xfrm>
            <a:custGeom>
              <a:avLst/>
              <a:gdLst>
                <a:gd name="connsiteX0" fmla="*/ 160020 w 160019"/>
                <a:gd name="connsiteY0" fmla="*/ 5005 h 272657"/>
                <a:gd name="connsiteX1" fmla="*/ 150495 w 160019"/>
                <a:gd name="connsiteY1" fmla="*/ 68823 h 272657"/>
                <a:gd name="connsiteX2" fmla="*/ 116205 w 160019"/>
                <a:gd name="connsiteY2" fmla="*/ 60250 h 272657"/>
                <a:gd name="connsiteX3" fmla="*/ 61913 w 160019"/>
                <a:gd name="connsiteY3" fmla="*/ 135498 h 272657"/>
                <a:gd name="connsiteX4" fmla="*/ 61913 w 160019"/>
                <a:gd name="connsiteY4" fmla="*/ 272658 h 272657"/>
                <a:gd name="connsiteX5" fmla="*/ 0 w 160019"/>
                <a:gd name="connsiteY5" fmla="*/ 272658 h 272657"/>
                <a:gd name="connsiteX6" fmla="*/ 0 w 160019"/>
                <a:gd name="connsiteY6" fmla="*/ 5958 h 272657"/>
                <a:gd name="connsiteX7" fmla="*/ 60960 w 160019"/>
                <a:gd name="connsiteY7" fmla="*/ 5958 h 272657"/>
                <a:gd name="connsiteX8" fmla="*/ 60960 w 160019"/>
                <a:gd name="connsiteY8" fmla="*/ 40248 h 272657"/>
                <a:gd name="connsiteX9" fmla="*/ 61913 w 160019"/>
                <a:gd name="connsiteY9" fmla="*/ 40248 h 272657"/>
                <a:gd name="connsiteX10" fmla="*/ 131445 w 160019"/>
                <a:gd name="connsiteY10" fmla="*/ 243 h 272657"/>
                <a:gd name="connsiteX11" fmla="*/ 160020 w 160019"/>
                <a:gd name="connsiteY11" fmla="*/ 5005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019" h="272657">
                  <a:moveTo>
                    <a:pt x="160020" y="5005"/>
                  </a:moveTo>
                  <a:lnTo>
                    <a:pt x="150495" y="68823"/>
                  </a:lnTo>
                  <a:cubicBezTo>
                    <a:pt x="140970" y="64060"/>
                    <a:pt x="129540" y="60250"/>
                    <a:pt x="116205" y="60250"/>
                  </a:cubicBezTo>
                  <a:cubicBezTo>
                    <a:pt x="73343" y="60250"/>
                    <a:pt x="61913" y="94540"/>
                    <a:pt x="61913" y="135498"/>
                  </a:cubicBezTo>
                  <a:lnTo>
                    <a:pt x="61913" y="272658"/>
                  </a:lnTo>
                  <a:lnTo>
                    <a:pt x="0" y="272658"/>
                  </a:lnTo>
                  <a:lnTo>
                    <a:pt x="0" y="5958"/>
                  </a:lnTo>
                  <a:lnTo>
                    <a:pt x="60960" y="5958"/>
                  </a:lnTo>
                  <a:lnTo>
                    <a:pt x="60960" y="40248"/>
                  </a:lnTo>
                  <a:lnTo>
                    <a:pt x="61913" y="40248"/>
                  </a:lnTo>
                  <a:cubicBezTo>
                    <a:pt x="76200" y="15483"/>
                    <a:pt x="100965" y="243"/>
                    <a:pt x="131445" y="243"/>
                  </a:cubicBezTo>
                  <a:cubicBezTo>
                    <a:pt x="140018" y="-710"/>
                    <a:pt x="150495" y="1195"/>
                    <a:pt x="160020" y="5005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 dirty="0"/>
            </a:p>
          </p:txBody>
        </p:sp>
        <p:sp>
          <p:nvSpPr>
            <p:cNvPr id="169" name="Freihandform: Form 138">
              <a:extLst>
                <a:ext uri="{FF2B5EF4-FFF2-40B4-BE49-F238E27FC236}">
                  <a16:creationId xmlns:a16="http://schemas.microsoft.com/office/drawing/2014/main" id="{7104EF5E-3736-024F-9E36-D5C513CEDCA8}"/>
                </a:ext>
              </a:extLst>
            </p:cNvPr>
            <p:cNvSpPr/>
            <p:nvPr/>
          </p:nvSpPr>
          <p:spPr>
            <a:xfrm>
              <a:off x="2755132" y="330293"/>
              <a:ext cx="69358" cy="94403"/>
            </a:xfrm>
            <a:custGeom>
              <a:avLst/>
              <a:gdLst>
                <a:gd name="connsiteX0" fmla="*/ 29527 w 205739"/>
                <a:gd name="connsiteY0" fmla="*/ 198120 h 280034"/>
                <a:gd name="connsiteX1" fmla="*/ 104775 w 205739"/>
                <a:gd name="connsiteY1" fmla="*/ 227647 h 280034"/>
                <a:gd name="connsiteX2" fmla="*/ 143827 w 205739"/>
                <a:gd name="connsiteY2" fmla="*/ 200978 h 280034"/>
                <a:gd name="connsiteX3" fmla="*/ 10477 w 205739"/>
                <a:gd name="connsiteY3" fmla="*/ 82868 h 280034"/>
                <a:gd name="connsiteX4" fmla="*/ 111442 w 205739"/>
                <a:gd name="connsiteY4" fmla="*/ 0 h 280034"/>
                <a:gd name="connsiteX5" fmla="*/ 203835 w 205739"/>
                <a:gd name="connsiteY5" fmla="*/ 27622 h 280034"/>
                <a:gd name="connsiteX6" fmla="*/ 174307 w 205739"/>
                <a:gd name="connsiteY6" fmla="*/ 76200 h 280034"/>
                <a:gd name="connsiteX7" fmla="*/ 110490 w 205739"/>
                <a:gd name="connsiteY7" fmla="*/ 52387 h 280034"/>
                <a:gd name="connsiteX8" fmla="*/ 72390 w 205739"/>
                <a:gd name="connsiteY8" fmla="*/ 77153 h 280034"/>
                <a:gd name="connsiteX9" fmla="*/ 205740 w 205739"/>
                <a:gd name="connsiteY9" fmla="*/ 195262 h 280034"/>
                <a:gd name="connsiteX10" fmla="*/ 102870 w 205739"/>
                <a:gd name="connsiteY10" fmla="*/ 280035 h 280034"/>
                <a:gd name="connsiteX11" fmla="*/ 0 w 205739"/>
                <a:gd name="connsiteY11" fmla="*/ 247650 h 280034"/>
                <a:gd name="connsiteX12" fmla="*/ 29527 w 205739"/>
                <a:gd name="connsiteY12" fmla="*/ 198120 h 28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739" h="280034">
                  <a:moveTo>
                    <a:pt x="29527" y="198120"/>
                  </a:moveTo>
                  <a:cubicBezTo>
                    <a:pt x="56197" y="218122"/>
                    <a:pt x="80963" y="227647"/>
                    <a:pt x="104775" y="227647"/>
                  </a:cubicBezTo>
                  <a:cubicBezTo>
                    <a:pt x="127635" y="227647"/>
                    <a:pt x="143827" y="217170"/>
                    <a:pt x="143827" y="200978"/>
                  </a:cubicBezTo>
                  <a:cubicBezTo>
                    <a:pt x="143827" y="155258"/>
                    <a:pt x="10477" y="171450"/>
                    <a:pt x="10477" y="82868"/>
                  </a:cubicBezTo>
                  <a:cubicBezTo>
                    <a:pt x="10477" y="33338"/>
                    <a:pt x="51435" y="0"/>
                    <a:pt x="111442" y="0"/>
                  </a:cubicBezTo>
                  <a:cubicBezTo>
                    <a:pt x="143827" y="0"/>
                    <a:pt x="175260" y="9525"/>
                    <a:pt x="203835" y="27622"/>
                  </a:cubicBezTo>
                  <a:lnTo>
                    <a:pt x="174307" y="76200"/>
                  </a:lnTo>
                  <a:cubicBezTo>
                    <a:pt x="151447" y="60960"/>
                    <a:pt x="130492" y="52387"/>
                    <a:pt x="110490" y="52387"/>
                  </a:cubicBezTo>
                  <a:cubicBezTo>
                    <a:pt x="87630" y="52387"/>
                    <a:pt x="72390" y="61912"/>
                    <a:pt x="72390" y="77153"/>
                  </a:cubicBezTo>
                  <a:cubicBezTo>
                    <a:pt x="72390" y="120968"/>
                    <a:pt x="205740" y="105728"/>
                    <a:pt x="205740" y="195262"/>
                  </a:cubicBezTo>
                  <a:cubicBezTo>
                    <a:pt x="205740" y="245745"/>
                    <a:pt x="164782" y="280035"/>
                    <a:pt x="102870" y="280035"/>
                  </a:cubicBezTo>
                  <a:cubicBezTo>
                    <a:pt x="67627" y="280035"/>
                    <a:pt x="31432" y="268605"/>
                    <a:pt x="0" y="247650"/>
                  </a:cubicBezTo>
                  <a:lnTo>
                    <a:pt x="29527" y="19812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0" name="Freihandform: Form 139">
              <a:extLst>
                <a:ext uri="{FF2B5EF4-FFF2-40B4-BE49-F238E27FC236}">
                  <a16:creationId xmlns:a16="http://schemas.microsoft.com/office/drawing/2014/main" id="{33E7E2F7-BDC2-C74B-BF49-933E8F4A2E78}"/>
                </a:ext>
              </a:extLst>
            </p:cNvPr>
            <p:cNvSpPr/>
            <p:nvPr/>
          </p:nvSpPr>
          <p:spPr>
            <a:xfrm>
              <a:off x="2844077" y="292725"/>
              <a:ext cx="26651" cy="129725"/>
            </a:xfrm>
            <a:custGeom>
              <a:avLst/>
              <a:gdLst>
                <a:gd name="connsiteX0" fmla="*/ 79058 w 79057"/>
                <a:gd name="connsiteY0" fmla="*/ 38100 h 384810"/>
                <a:gd name="connsiteX1" fmla="*/ 39053 w 79057"/>
                <a:gd name="connsiteY1" fmla="*/ 76200 h 384810"/>
                <a:gd name="connsiteX2" fmla="*/ 0 w 79057"/>
                <a:gd name="connsiteY2" fmla="*/ 38100 h 384810"/>
                <a:gd name="connsiteX3" fmla="*/ 39053 w 79057"/>
                <a:gd name="connsiteY3" fmla="*/ 0 h 384810"/>
                <a:gd name="connsiteX4" fmla="*/ 79058 w 79057"/>
                <a:gd name="connsiteY4" fmla="*/ 38100 h 384810"/>
                <a:gd name="connsiteX5" fmla="*/ 70485 w 79057"/>
                <a:gd name="connsiteY5" fmla="*/ 384810 h 384810"/>
                <a:gd name="connsiteX6" fmla="*/ 8573 w 79057"/>
                <a:gd name="connsiteY6" fmla="*/ 384810 h 384810"/>
                <a:gd name="connsiteX7" fmla="*/ 8573 w 79057"/>
                <a:gd name="connsiteY7" fmla="*/ 118110 h 384810"/>
                <a:gd name="connsiteX8" fmla="*/ 70485 w 79057"/>
                <a:gd name="connsiteY8" fmla="*/ 118110 h 384810"/>
                <a:gd name="connsiteX9" fmla="*/ 70485 w 79057"/>
                <a:gd name="connsiteY9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10">
                  <a:moveTo>
                    <a:pt x="79058" y="38100"/>
                  </a:moveTo>
                  <a:cubicBezTo>
                    <a:pt x="79058" y="60007"/>
                    <a:pt x="60960" y="76200"/>
                    <a:pt x="39053" y="76200"/>
                  </a:cubicBezTo>
                  <a:cubicBezTo>
                    <a:pt x="17145" y="76200"/>
                    <a:pt x="0" y="60007"/>
                    <a:pt x="0" y="38100"/>
                  </a:cubicBezTo>
                  <a:cubicBezTo>
                    <a:pt x="0" y="16193"/>
                    <a:pt x="18098" y="0"/>
                    <a:pt x="39053" y="0"/>
                  </a:cubicBezTo>
                  <a:cubicBezTo>
                    <a:pt x="60960" y="0"/>
                    <a:pt x="79058" y="16193"/>
                    <a:pt x="79058" y="38100"/>
                  </a:cubicBezTo>
                  <a:close/>
                  <a:moveTo>
                    <a:pt x="70485" y="384810"/>
                  </a:moveTo>
                  <a:lnTo>
                    <a:pt x="8573" y="384810"/>
                  </a:lnTo>
                  <a:lnTo>
                    <a:pt x="8573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1" name="Freihandform: Form 140">
              <a:extLst>
                <a:ext uri="{FF2B5EF4-FFF2-40B4-BE49-F238E27FC236}">
                  <a16:creationId xmlns:a16="http://schemas.microsoft.com/office/drawing/2014/main" id="{679BA23E-7A63-7645-8465-0EC0019B8F8F}"/>
                </a:ext>
              </a:extLst>
            </p:cNvPr>
            <p:cNvSpPr/>
            <p:nvPr/>
          </p:nvSpPr>
          <p:spPr>
            <a:xfrm>
              <a:off x="2885820" y="303963"/>
              <a:ext cx="55872" cy="120734"/>
            </a:xfrm>
            <a:custGeom>
              <a:avLst/>
              <a:gdLst>
                <a:gd name="connsiteX0" fmla="*/ 165735 w 165735"/>
                <a:gd name="connsiteY0" fmla="*/ 295275 h 358139"/>
                <a:gd name="connsiteX1" fmla="*/ 165735 w 165735"/>
                <a:gd name="connsiteY1" fmla="*/ 348615 h 358139"/>
                <a:gd name="connsiteX2" fmla="*/ 113348 w 165735"/>
                <a:gd name="connsiteY2" fmla="*/ 358140 h 358139"/>
                <a:gd name="connsiteX3" fmla="*/ 40958 w 165735"/>
                <a:gd name="connsiteY3" fmla="*/ 282892 h 358139"/>
                <a:gd name="connsiteX4" fmla="*/ 40958 w 165735"/>
                <a:gd name="connsiteY4" fmla="*/ 137160 h 358139"/>
                <a:gd name="connsiteX5" fmla="*/ 0 w 165735"/>
                <a:gd name="connsiteY5" fmla="*/ 137160 h 358139"/>
                <a:gd name="connsiteX6" fmla="*/ 0 w 165735"/>
                <a:gd name="connsiteY6" fmla="*/ 85725 h 358139"/>
                <a:gd name="connsiteX7" fmla="*/ 40005 w 165735"/>
                <a:gd name="connsiteY7" fmla="*/ 85725 h 358139"/>
                <a:gd name="connsiteX8" fmla="*/ 40005 w 165735"/>
                <a:gd name="connsiteY8" fmla="*/ 13335 h 358139"/>
                <a:gd name="connsiteX9" fmla="*/ 101918 w 165735"/>
                <a:gd name="connsiteY9" fmla="*/ 0 h 358139"/>
                <a:gd name="connsiteX10" fmla="*/ 101918 w 165735"/>
                <a:gd name="connsiteY10" fmla="*/ 86677 h 358139"/>
                <a:gd name="connsiteX11" fmla="*/ 165735 w 165735"/>
                <a:gd name="connsiteY11" fmla="*/ 86677 h 358139"/>
                <a:gd name="connsiteX12" fmla="*/ 165735 w 165735"/>
                <a:gd name="connsiteY12" fmla="*/ 138113 h 358139"/>
                <a:gd name="connsiteX13" fmla="*/ 101918 w 165735"/>
                <a:gd name="connsiteY13" fmla="*/ 138113 h 358139"/>
                <a:gd name="connsiteX14" fmla="*/ 101918 w 165735"/>
                <a:gd name="connsiteY14" fmla="*/ 269558 h 358139"/>
                <a:gd name="connsiteX15" fmla="*/ 130493 w 165735"/>
                <a:gd name="connsiteY15" fmla="*/ 304800 h 358139"/>
                <a:gd name="connsiteX16" fmla="*/ 165735 w 165735"/>
                <a:gd name="connsiteY16" fmla="*/ 295275 h 35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735" h="358139">
                  <a:moveTo>
                    <a:pt x="165735" y="295275"/>
                  </a:moveTo>
                  <a:lnTo>
                    <a:pt x="165735" y="348615"/>
                  </a:lnTo>
                  <a:cubicBezTo>
                    <a:pt x="152400" y="355283"/>
                    <a:pt x="131445" y="358140"/>
                    <a:pt x="113348" y="358140"/>
                  </a:cubicBezTo>
                  <a:cubicBezTo>
                    <a:pt x="66675" y="358140"/>
                    <a:pt x="40958" y="332423"/>
                    <a:pt x="40958" y="282892"/>
                  </a:cubicBezTo>
                  <a:lnTo>
                    <a:pt x="40958" y="137160"/>
                  </a:lnTo>
                  <a:lnTo>
                    <a:pt x="0" y="137160"/>
                  </a:lnTo>
                  <a:lnTo>
                    <a:pt x="0" y="85725"/>
                  </a:lnTo>
                  <a:lnTo>
                    <a:pt x="40005" y="85725"/>
                  </a:lnTo>
                  <a:lnTo>
                    <a:pt x="40005" y="13335"/>
                  </a:lnTo>
                  <a:lnTo>
                    <a:pt x="101918" y="0"/>
                  </a:lnTo>
                  <a:lnTo>
                    <a:pt x="101918" y="86677"/>
                  </a:lnTo>
                  <a:lnTo>
                    <a:pt x="165735" y="86677"/>
                  </a:lnTo>
                  <a:lnTo>
                    <a:pt x="165735" y="138113"/>
                  </a:lnTo>
                  <a:lnTo>
                    <a:pt x="101918" y="138113"/>
                  </a:lnTo>
                  <a:lnTo>
                    <a:pt x="101918" y="269558"/>
                  </a:lnTo>
                  <a:cubicBezTo>
                    <a:pt x="101918" y="294323"/>
                    <a:pt x="110490" y="304800"/>
                    <a:pt x="130493" y="304800"/>
                  </a:cubicBezTo>
                  <a:cubicBezTo>
                    <a:pt x="141923" y="303848"/>
                    <a:pt x="155258" y="300038"/>
                    <a:pt x="165735" y="295275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2" name="Freihandform: Form 141">
              <a:extLst>
                <a:ext uri="{FF2B5EF4-FFF2-40B4-BE49-F238E27FC236}">
                  <a16:creationId xmlns:a16="http://schemas.microsoft.com/office/drawing/2014/main" id="{9A644333-EF9C-8841-A35C-A48397754BE2}"/>
                </a:ext>
              </a:extLst>
            </p:cNvPr>
            <p:cNvSpPr/>
            <p:nvPr/>
          </p:nvSpPr>
          <p:spPr>
            <a:xfrm>
              <a:off x="2958068" y="294330"/>
              <a:ext cx="76101" cy="130367"/>
            </a:xfrm>
            <a:custGeom>
              <a:avLst/>
              <a:gdLst>
                <a:gd name="connsiteX0" fmla="*/ 114300 w 225742"/>
                <a:gd name="connsiteY0" fmla="*/ 215265 h 386714"/>
                <a:gd name="connsiteX1" fmla="*/ 164783 w 225742"/>
                <a:gd name="connsiteY1" fmla="*/ 220980 h 386714"/>
                <a:gd name="connsiteX2" fmla="*/ 164783 w 225742"/>
                <a:gd name="connsiteY2" fmla="*/ 211455 h 386714"/>
                <a:gd name="connsiteX3" fmla="*/ 105728 w 225742"/>
                <a:gd name="connsiteY3" fmla="*/ 160020 h 386714"/>
                <a:gd name="connsiteX4" fmla="*/ 38100 w 225742"/>
                <a:gd name="connsiteY4" fmla="*/ 175260 h 386714"/>
                <a:gd name="connsiteX5" fmla="*/ 24765 w 225742"/>
                <a:gd name="connsiteY5" fmla="*/ 122873 h 386714"/>
                <a:gd name="connsiteX6" fmla="*/ 112395 w 225742"/>
                <a:gd name="connsiteY6" fmla="*/ 107632 h 386714"/>
                <a:gd name="connsiteX7" fmla="*/ 225743 w 225742"/>
                <a:gd name="connsiteY7" fmla="*/ 210502 h 386714"/>
                <a:gd name="connsiteX8" fmla="*/ 225743 w 225742"/>
                <a:gd name="connsiteY8" fmla="*/ 381000 h 386714"/>
                <a:gd name="connsiteX9" fmla="*/ 166688 w 225742"/>
                <a:gd name="connsiteY9" fmla="*/ 381000 h 386714"/>
                <a:gd name="connsiteX10" fmla="*/ 166688 w 225742"/>
                <a:gd name="connsiteY10" fmla="*/ 352425 h 386714"/>
                <a:gd name="connsiteX11" fmla="*/ 165735 w 225742"/>
                <a:gd name="connsiteY11" fmla="*/ 352425 h 386714"/>
                <a:gd name="connsiteX12" fmla="*/ 87630 w 225742"/>
                <a:gd name="connsiteY12" fmla="*/ 386715 h 386714"/>
                <a:gd name="connsiteX13" fmla="*/ 0 w 225742"/>
                <a:gd name="connsiteY13" fmla="*/ 301942 h 386714"/>
                <a:gd name="connsiteX14" fmla="*/ 114300 w 225742"/>
                <a:gd name="connsiteY14" fmla="*/ 215265 h 386714"/>
                <a:gd name="connsiteX15" fmla="*/ 63818 w 225742"/>
                <a:gd name="connsiteY15" fmla="*/ 72390 h 386714"/>
                <a:gd name="connsiteX16" fmla="*/ 26670 w 225742"/>
                <a:gd name="connsiteY16" fmla="*/ 36195 h 386714"/>
                <a:gd name="connsiteX17" fmla="*/ 63818 w 225742"/>
                <a:gd name="connsiteY17" fmla="*/ 0 h 386714"/>
                <a:gd name="connsiteX18" fmla="*/ 100965 w 225742"/>
                <a:gd name="connsiteY18" fmla="*/ 36195 h 386714"/>
                <a:gd name="connsiteX19" fmla="*/ 63818 w 225742"/>
                <a:gd name="connsiteY19" fmla="*/ 72390 h 386714"/>
                <a:gd name="connsiteX20" fmla="*/ 103823 w 225742"/>
                <a:gd name="connsiteY20" fmla="*/ 340042 h 386714"/>
                <a:gd name="connsiteX21" fmla="*/ 164783 w 225742"/>
                <a:gd name="connsiteY21" fmla="*/ 307658 h 386714"/>
                <a:gd name="connsiteX22" fmla="*/ 164783 w 225742"/>
                <a:gd name="connsiteY22" fmla="*/ 261938 h 386714"/>
                <a:gd name="connsiteX23" fmla="*/ 120968 w 225742"/>
                <a:gd name="connsiteY23" fmla="*/ 257175 h 386714"/>
                <a:gd name="connsiteX24" fmla="*/ 59055 w 225742"/>
                <a:gd name="connsiteY24" fmla="*/ 300990 h 386714"/>
                <a:gd name="connsiteX25" fmla="*/ 103823 w 225742"/>
                <a:gd name="connsiteY25" fmla="*/ 340042 h 386714"/>
                <a:gd name="connsiteX26" fmla="*/ 172403 w 225742"/>
                <a:gd name="connsiteY26" fmla="*/ 72390 h 386714"/>
                <a:gd name="connsiteX27" fmla="*/ 135255 w 225742"/>
                <a:gd name="connsiteY27" fmla="*/ 36195 h 386714"/>
                <a:gd name="connsiteX28" fmla="*/ 172403 w 225742"/>
                <a:gd name="connsiteY28" fmla="*/ 0 h 386714"/>
                <a:gd name="connsiteX29" fmla="*/ 209550 w 225742"/>
                <a:gd name="connsiteY29" fmla="*/ 36195 h 386714"/>
                <a:gd name="connsiteX30" fmla="*/ 172403 w 225742"/>
                <a:gd name="connsiteY30" fmla="*/ 72390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5742" h="386714">
                  <a:moveTo>
                    <a:pt x="114300" y="215265"/>
                  </a:moveTo>
                  <a:cubicBezTo>
                    <a:pt x="131445" y="215265"/>
                    <a:pt x="147638" y="216217"/>
                    <a:pt x="164783" y="220980"/>
                  </a:cubicBezTo>
                  <a:lnTo>
                    <a:pt x="164783" y="211455"/>
                  </a:lnTo>
                  <a:cubicBezTo>
                    <a:pt x="164783" y="177165"/>
                    <a:pt x="144780" y="160020"/>
                    <a:pt x="105728" y="160020"/>
                  </a:cubicBezTo>
                  <a:cubicBezTo>
                    <a:pt x="83820" y="160020"/>
                    <a:pt x="60008" y="165735"/>
                    <a:pt x="38100" y="175260"/>
                  </a:cubicBezTo>
                  <a:lnTo>
                    <a:pt x="24765" y="122873"/>
                  </a:lnTo>
                  <a:cubicBezTo>
                    <a:pt x="49530" y="113348"/>
                    <a:pt x="81915" y="107632"/>
                    <a:pt x="112395" y="107632"/>
                  </a:cubicBezTo>
                  <a:cubicBezTo>
                    <a:pt x="187643" y="107632"/>
                    <a:pt x="225743" y="142875"/>
                    <a:pt x="225743" y="210502"/>
                  </a:cubicBezTo>
                  <a:lnTo>
                    <a:pt x="225743" y="381000"/>
                  </a:lnTo>
                  <a:lnTo>
                    <a:pt x="166688" y="381000"/>
                  </a:lnTo>
                  <a:lnTo>
                    <a:pt x="166688" y="352425"/>
                  </a:lnTo>
                  <a:lnTo>
                    <a:pt x="165735" y="352425"/>
                  </a:lnTo>
                  <a:cubicBezTo>
                    <a:pt x="142875" y="376238"/>
                    <a:pt x="119063" y="386715"/>
                    <a:pt x="87630" y="386715"/>
                  </a:cubicBezTo>
                  <a:cubicBezTo>
                    <a:pt x="34290" y="386715"/>
                    <a:pt x="0" y="353378"/>
                    <a:pt x="0" y="301942"/>
                  </a:cubicBezTo>
                  <a:cubicBezTo>
                    <a:pt x="0" y="245745"/>
                    <a:pt x="40005" y="215265"/>
                    <a:pt x="114300" y="215265"/>
                  </a:cubicBezTo>
                  <a:close/>
                  <a:moveTo>
                    <a:pt x="63818" y="72390"/>
                  </a:moveTo>
                  <a:cubicBezTo>
                    <a:pt x="43815" y="72390"/>
                    <a:pt x="26670" y="55245"/>
                    <a:pt x="26670" y="36195"/>
                  </a:cubicBezTo>
                  <a:cubicBezTo>
                    <a:pt x="26670" y="17145"/>
                    <a:pt x="43815" y="0"/>
                    <a:pt x="63818" y="0"/>
                  </a:cubicBezTo>
                  <a:cubicBezTo>
                    <a:pt x="83820" y="0"/>
                    <a:pt x="100965" y="17145"/>
                    <a:pt x="100965" y="36195"/>
                  </a:cubicBezTo>
                  <a:cubicBezTo>
                    <a:pt x="100965" y="56198"/>
                    <a:pt x="83820" y="72390"/>
                    <a:pt x="63818" y="72390"/>
                  </a:cubicBezTo>
                  <a:close/>
                  <a:moveTo>
                    <a:pt x="103823" y="340042"/>
                  </a:moveTo>
                  <a:cubicBezTo>
                    <a:pt x="126683" y="340042"/>
                    <a:pt x="147638" y="328613"/>
                    <a:pt x="164783" y="307658"/>
                  </a:cubicBezTo>
                  <a:lnTo>
                    <a:pt x="164783" y="261938"/>
                  </a:lnTo>
                  <a:cubicBezTo>
                    <a:pt x="150495" y="258127"/>
                    <a:pt x="135255" y="257175"/>
                    <a:pt x="120968" y="257175"/>
                  </a:cubicBezTo>
                  <a:cubicBezTo>
                    <a:pt x="81915" y="257175"/>
                    <a:pt x="59055" y="272415"/>
                    <a:pt x="59055" y="300990"/>
                  </a:cubicBezTo>
                  <a:cubicBezTo>
                    <a:pt x="59055" y="324803"/>
                    <a:pt x="76200" y="340042"/>
                    <a:pt x="103823" y="340042"/>
                  </a:cubicBezTo>
                  <a:close/>
                  <a:moveTo>
                    <a:pt x="172403" y="72390"/>
                  </a:moveTo>
                  <a:cubicBezTo>
                    <a:pt x="152400" y="72390"/>
                    <a:pt x="135255" y="55245"/>
                    <a:pt x="135255" y="36195"/>
                  </a:cubicBezTo>
                  <a:cubicBezTo>
                    <a:pt x="135255" y="17145"/>
                    <a:pt x="152400" y="0"/>
                    <a:pt x="172403" y="0"/>
                  </a:cubicBezTo>
                  <a:cubicBezTo>
                    <a:pt x="192405" y="0"/>
                    <a:pt x="209550" y="17145"/>
                    <a:pt x="209550" y="36195"/>
                  </a:cubicBezTo>
                  <a:cubicBezTo>
                    <a:pt x="209550" y="56198"/>
                    <a:pt x="192405" y="72390"/>
                    <a:pt x="172403" y="72390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3" name="Freihandform: Form 142">
              <a:extLst>
                <a:ext uri="{FF2B5EF4-FFF2-40B4-BE49-F238E27FC236}">
                  <a16:creationId xmlns:a16="http://schemas.microsoft.com/office/drawing/2014/main" id="{1B2F8EF1-E356-DB44-BD8C-F69362D2D728}"/>
                </a:ext>
              </a:extLst>
            </p:cNvPr>
            <p:cNvSpPr/>
            <p:nvPr/>
          </p:nvSpPr>
          <p:spPr>
            <a:xfrm>
              <a:off x="3050546" y="303963"/>
              <a:ext cx="55871" cy="120734"/>
            </a:xfrm>
            <a:custGeom>
              <a:avLst/>
              <a:gdLst>
                <a:gd name="connsiteX0" fmla="*/ 165735 w 165734"/>
                <a:gd name="connsiteY0" fmla="*/ 295275 h 358139"/>
                <a:gd name="connsiteX1" fmla="*/ 165735 w 165734"/>
                <a:gd name="connsiteY1" fmla="*/ 348615 h 358139"/>
                <a:gd name="connsiteX2" fmla="*/ 113347 w 165734"/>
                <a:gd name="connsiteY2" fmla="*/ 358140 h 358139"/>
                <a:gd name="connsiteX3" fmla="*/ 40957 w 165734"/>
                <a:gd name="connsiteY3" fmla="*/ 282892 h 358139"/>
                <a:gd name="connsiteX4" fmla="*/ 40957 w 165734"/>
                <a:gd name="connsiteY4" fmla="*/ 137160 h 358139"/>
                <a:gd name="connsiteX5" fmla="*/ 0 w 165734"/>
                <a:gd name="connsiteY5" fmla="*/ 137160 h 358139"/>
                <a:gd name="connsiteX6" fmla="*/ 0 w 165734"/>
                <a:gd name="connsiteY6" fmla="*/ 85725 h 358139"/>
                <a:gd name="connsiteX7" fmla="*/ 40005 w 165734"/>
                <a:gd name="connsiteY7" fmla="*/ 85725 h 358139"/>
                <a:gd name="connsiteX8" fmla="*/ 40005 w 165734"/>
                <a:gd name="connsiteY8" fmla="*/ 13335 h 358139"/>
                <a:gd name="connsiteX9" fmla="*/ 101917 w 165734"/>
                <a:gd name="connsiteY9" fmla="*/ 0 h 358139"/>
                <a:gd name="connsiteX10" fmla="*/ 101917 w 165734"/>
                <a:gd name="connsiteY10" fmla="*/ 86677 h 358139"/>
                <a:gd name="connsiteX11" fmla="*/ 165735 w 165734"/>
                <a:gd name="connsiteY11" fmla="*/ 86677 h 358139"/>
                <a:gd name="connsiteX12" fmla="*/ 165735 w 165734"/>
                <a:gd name="connsiteY12" fmla="*/ 138113 h 358139"/>
                <a:gd name="connsiteX13" fmla="*/ 101917 w 165734"/>
                <a:gd name="connsiteY13" fmla="*/ 138113 h 358139"/>
                <a:gd name="connsiteX14" fmla="*/ 101917 w 165734"/>
                <a:gd name="connsiteY14" fmla="*/ 269558 h 358139"/>
                <a:gd name="connsiteX15" fmla="*/ 130492 w 165734"/>
                <a:gd name="connsiteY15" fmla="*/ 304800 h 358139"/>
                <a:gd name="connsiteX16" fmla="*/ 165735 w 165734"/>
                <a:gd name="connsiteY16" fmla="*/ 295275 h 35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734" h="358139">
                  <a:moveTo>
                    <a:pt x="165735" y="295275"/>
                  </a:moveTo>
                  <a:lnTo>
                    <a:pt x="165735" y="348615"/>
                  </a:lnTo>
                  <a:cubicBezTo>
                    <a:pt x="152400" y="355283"/>
                    <a:pt x="131445" y="358140"/>
                    <a:pt x="113347" y="358140"/>
                  </a:cubicBezTo>
                  <a:cubicBezTo>
                    <a:pt x="66675" y="358140"/>
                    <a:pt x="40957" y="332423"/>
                    <a:pt x="40957" y="282892"/>
                  </a:cubicBezTo>
                  <a:lnTo>
                    <a:pt x="40957" y="137160"/>
                  </a:lnTo>
                  <a:lnTo>
                    <a:pt x="0" y="137160"/>
                  </a:lnTo>
                  <a:lnTo>
                    <a:pt x="0" y="85725"/>
                  </a:lnTo>
                  <a:lnTo>
                    <a:pt x="40005" y="85725"/>
                  </a:lnTo>
                  <a:lnTo>
                    <a:pt x="40005" y="13335"/>
                  </a:lnTo>
                  <a:lnTo>
                    <a:pt x="101917" y="0"/>
                  </a:lnTo>
                  <a:lnTo>
                    <a:pt x="101917" y="86677"/>
                  </a:lnTo>
                  <a:lnTo>
                    <a:pt x="165735" y="86677"/>
                  </a:lnTo>
                  <a:lnTo>
                    <a:pt x="165735" y="138113"/>
                  </a:lnTo>
                  <a:lnTo>
                    <a:pt x="101917" y="138113"/>
                  </a:lnTo>
                  <a:lnTo>
                    <a:pt x="101917" y="269558"/>
                  </a:lnTo>
                  <a:cubicBezTo>
                    <a:pt x="101917" y="294323"/>
                    <a:pt x="110490" y="304800"/>
                    <a:pt x="130492" y="304800"/>
                  </a:cubicBezTo>
                  <a:cubicBezTo>
                    <a:pt x="142875" y="303848"/>
                    <a:pt x="155257" y="300038"/>
                    <a:pt x="165735" y="295275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4" name="Freihandform: Form 143">
              <a:extLst>
                <a:ext uri="{FF2B5EF4-FFF2-40B4-BE49-F238E27FC236}">
                  <a16:creationId xmlns:a16="http://schemas.microsoft.com/office/drawing/2014/main" id="{1BC9D47A-697F-0041-BB4E-790E6BF63E79}"/>
                </a:ext>
              </a:extLst>
            </p:cNvPr>
            <p:cNvSpPr/>
            <p:nvPr/>
          </p:nvSpPr>
          <p:spPr>
            <a:xfrm>
              <a:off x="516734" y="492449"/>
              <a:ext cx="121055" cy="125871"/>
            </a:xfrm>
            <a:custGeom>
              <a:avLst/>
              <a:gdLst>
                <a:gd name="connsiteX0" fmla="*/ 0 w 359092"/>
                <a:gd name="connsiteY0" fmla="*/ 0 h 373379"/>
                <a:gd name="connsiteX1" fmla="*/ 79057 w 359092"/>
                <a:gd name="connsiteY1" fmla="*/ 0 h 373379"/>
                <a:gd name="connsiteX2" fmla="*/ 180022 w 359092"/>
                <a:gd name="connsiteY2" fmla="*/ 229553 h 373379"/>
                <a:gd name="connsiteX3" fmla="*/ 180975 w 359092"/>
                <a:gd name="connsiteY3" fmla="*/ 229553 h 373379"/>
                <a:gd name="connsiteX4" fmla="*/ 279083 w 359092"/>
                <a:gd name="connsiteY4" fmla="*/ 0 h 373379"/>
                <a:gd name="connsiteX5" fmla="*/ 359093 w 359092"/>
                <a:gd name="connsiteY5" fmla="*/ 0 h 373379"/>
                <a:gd name="connsiteX6" fmla="*/ 359093 w 359092"/>
                <a:gd name="connsiteY6" fmla="*/ 368617 h 373379"/>
                <a:gd name="connsiteX7" fmla="*/ 295275 w 359092"/>
                <a:gd name="connsiteY7" fmla="*/ 368617 h 373379"/>
                <a:gd name="connsiteX8" fmla="*/ 295275 w 359092"/>
                <a:gd name="connsiteY8" fmla="*/ 114300 h 373379"/>
                <a:gd name="connsiteX9" fmla="*/ 294322 w 359092"/>
                <a:gd name="connsiteY9" fmla="*/ 114300 h 373379"/>
                <a:gd name="connsiteX10" fmla="*/ 180975 w 359092"/>
                <a:gd name="connsiteY10" fmla="*/ 373380 h 373379"/>
                <a:gd name="connsiteX11" fmla="*/ 179070 w 359092"/>
                <a:gd name="connsiteY11" fmla="*/ 373380 h 373379"/>
                <a:gd name="connsiteX12" fmla="*/ 64770 w 359092"/>
                <a:gd name="connsiteY12" fmla="*/ 114300 h 373379"/>
                <a:gd name="connsiteX13" fmla="*/ 63818 w 359092"/>
                <a:gd name="connsiteY13" fmla="*/ 114300 h 373379"/>
                <a:gd name="connsiteX14" fmla="*/ 63818 w 359092"/>
                <a:gd name="connsiteY14" fmla="*/ 368617 h 373379"/>
                <a:gd name="connsiteX15" fmla="*/ 953 w 359092"/>
                <a:gd name="connsiteY15" fmla="*/ 368617 h 373379"/>
                <a:gd name="connsiteX16" fmla="*/ 953 w 359092"/>
                <a:gd name="connsiteY16" fmla="*/ 0 h 37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9092" h="373379">
                  <a:moveTo>
                    <a:pt x="0" y="0"/>
                  </a:moveTo>
                  <a:lnTo>
                    <a:pt x="79057" y="0"/>
                  </a:lnTo>
                  <a:lnTo>
                    <a:pt x="180022" y="229553"/>
                  </a:lnTo>
                  <a:lnTo>
                    <a:pt x="180975" y="229553"/>
                  </a:lnTo>
                  <a:lnTo>
                    <a:pt x="279083" y="0"/>
                  </a:lnTo>
                  <a:lnTo>
                    <a:pt x="359093" y="0"/>
                  </a:lnTo>
                  <a:lnTo>
                    <a:pt x="359093" y="368617"/>
                  </a:lnTo>
                  <a:lnTo>
                    <a:pt x="295275" y="368617"/>
                  </a:lnTo>
                  <a:lnTo>
                    <a:pt x="295275" y="114300"/>
                  </a:lnTo>
                  <a:lnTo>
                    <a:pt x="294322" y="114300"/>
                  </a:lnTo>
                  <a:lnTo>
                    <a:pt x="180975" y="373380"/>
                  </a:lnTo>
                  <a:lnTo>
                    <a:pt x="179070" y="373380"/>
                  </a:lnTo>
                  <a:lnTo>
                    <a:pt x="64770" y="114300"/>
                  </a:lnTo>
                  <a:lnTo>
                    <a:pt x="63818" y="114300"/>
                  </a:lnTo>
                  <a:lnTo>
                    <a:pt x="63818" y="368617"/>
                  </a:lnTo>
                  <a:lnTo>
                    <a:pt x="953" y="368617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5" name="Freihandform: Form 144">
              <a:extLst>
                <a:ext uri="{FF2B5EF4-FFF2-40B4-BE49-F238E27FC236}">
                  <a16:creationId xmlns:a16="http://schemas.microsoft.com/office/drawing/2014/main" id="{B8B10A19-71B0-F64C-A0AF-D61C40FCB665}"/>
                </a:ext>
              </a:extLst>
            </p:cNvPr>
            <p:cNvSpPr/>
            <p:nvPr/>
          </p:nvSpPr>
          <p:spPr>
            <a:xfrm>
              <a:off x="662514" y="524881"/>
              <a:ext cx="81881" cy="94082"/>
            </a:xfrm>
            <a:custGeom>
              <a:avLst/>
              <a:gdLst>
                <a:gd name="connsiteX0" fmla="*/ 132398 w 242887"/>
                <a:gd name="connsiteY0" fmla="*/ 279083 h 279082"/>
                <a:gd name="connsiteX1" fmla="*/ 0 w 242887"/>
                <a:gd name="connsiteY1" fmla="*/ 139065 h 279082"/>
                <a:gd name="connsiteX2" fmla="*/ 124778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8 w 242887"/>
                <a:gd name="connsiteY6" fmla="*/ 225742 h 279082"/>
                <a:gd name="connsiteX7" fmla="*/ 198120 w 242887"/>
                <a:gd name="connsiteY7" fmla="*/ 194310 h 279082"/>
                <a:gd name="connsiteX8" fmla="*/ 237173 w 242887"/>
                <a:gd name="connsiteY8" fmla="*/ 235267 h 279082"/>
                <a:gd name="connsiteX9" fmla="*/ 132398 w 242887"/>
                <a:gd name="connsiteY9" fmla="*/ 279083 h 279082"/>
                <a:gd name="connsiteX10" fmla="*/ 62865 w 242887"/>
                <a:gd name="connsiteY10" fmla="*/ 115252 h 279082"/>
                <a:gd name="connsiteX11" fmla="*/ 183833 w 242887"/>
                <a:gd name="connsiteY11" fmla="*/ 115252 h 279082"/>
                <a:gd name="connsiteX12" fmla="*/ 124778 w 242887"/>
                <a:gd name="connsiteY12" fmla="*/ 50482 h 279082"/>
                <a:gd name="connsiteX13" fmla="*/ 62865 w 242887"/>
                <a:gd name="connsiteY13" fmla="*/ 115252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8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3" y="0"/>
                    <a:pt x="124778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7"/>
                    <a:pt x="241935" y="153352"/>
                    <a:pt x="241935" y="160972"/>
                  </a:cubicBezTo>
                  <a:lnTo>
                    <a:pt x="62865" y="160972"/>
                  </a:lnTo>
                  <a:cubicBezTo>
                    <a:pt x="69533" y="201930"/>
                    <a:pt x="94298" y="225742"/>
                    <a:pt x="132398" y="225742"/>
                  </a:cubicBezTo>
                  <a:cubicBezTo>
                    <a:pt x="157163" y="225742"/>
                    <a:pt x="177165" y="216217"/>
                    <a:pt x="198120" y="194310"/>
                  </a:cubicBezTo>
                  <a:lnTo>
                    <a:pt x="237173" y="235267"/>
                  </a:lnTo>
                  <a:cubicBezTo>
                    <a:pt x="206693" y="264795"/>
                    <a:pt x="172403" y="279083"/>
                    <a:pt x="132398" y="279083"/>
                  </a:cubicBezTo>
                  <a:close/>
                  <a:moveTo>
                    <a:pt x="62865" y="115252"/>
                  </a:moveTo>
                  <a:lnTo>
                    <a:pt x="183833" y="115252"/>
                  </a:lnTo>
                  <a:cubicBezTo>
                    <a:pt x="180975" y="74295"/>
                    <a:pt x="160020" y="50482"/>
                    <a:pt x="124778" y="50482"/>
                  </a:cubicBezTo>
                  <a:cubicBezTo>
                    <a:pt x="89535" y="50482"/>
                    <a:pt x="67628" y="74295"/>
                    <a:pt x="62865" y="115252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6" name="Freihandform: Form 145">
              <a:extLst>
                <a:ext uri="{FF2B5EF4-FFF2-40B4-BE49-F238E27FC236}">
                  <a16:creationId xmlns:a16="http://schemas.microsoft.com/office/drawing/2014/main" id="{864BDB86-1069-7D41-A84F-644CCFE9B328}"/>
                </a:ext>
              </a:extLst>
            </p:cNvPr>
            <p:cNvSpPr/>
            <p:nvPr/>
          </p:nvSpPr>
          <p:spPr>
            <a:xfrm>
              <a:off x="763019" y="485706"/>
              <a:ext cx="83807" cy="133578"/>
            </a:xfrm>
            <a:custGeom>
              <a:avLst/>
              <a:gdLst>
                <a:gd name="connsiteX0" fmla="*/ 0 w 248602"/>
                <a:gd name="connsiteY0" fmla="*/ 255270 h 396239"/>
                <a:gd name="connsiteX1" fmla="*/ 108585 w 248602"/>
                <a:gd name="connsiteY1" fmla="*/ 116205 h 396239"/>
                <a:gd name="connsiteX2" fmla="*/ 185738 w 248602"/>
                <a:gd name="connsiteY2" fmla="*/ 152400 h 396239"/>
                <a:gd name="connsiteX3" fmla="*/ 186690 w 248602"/>
                <a:gd name="connsiteY3" fmla="*/ 152400 h 396239"/>
                <a:gd name="connsiteX4" fmla="*/ 186690 w 248602"/>
                <a:gd name="connsiteY4" fmla="*/ 15240 h 396239"/>
                <a:gd name="connsiteX5" fmla="*/ 248603 w 248602"/>
                <a:gd name="connsiteY5" fmla="*/ 0 h 396239"/>
                <a:gd name="connsiteX6" fmla="*/ 248603 w 248602"/>
                <a:gd name="connsiteY6" fmla="*/ 389573 h 396239"/>
                <a:gd name="connsiteX7" fmla="*/ 187642 w 248602"/>
                <a:gd name="connsiteY7" fmla="*/ 389573 h 396239"/>
                <a:gd name="connsiteX8" fmla="*/ 187642 w 248602"/>
                <a:gd name="connsiteY8" fmla="*/ 358140 h 396239"/>
                <a:gd name="connsiteX9" fmla="*/ 186690 w 248602"/>
                <a:gd name="connsiteY9" fmla="*/ 358140 h 396239"/>
                <a:gd name="connsiteX10" fmla="*/ 106680 w 248602"/>
                <a:gd name="connsiteY10" fmla="*/ 396240 h 396239"/>
                <a:gd name="connsiteX11" fmla="*/ 0 w 248602"/>
                <a:gd name="connsiteY11" fmla="*/ 255270 h 396239"/>
                <a:gd name="connsiteX12" fmla="*/ 61913 w 248602"/>
                <a:gd name="connsiteY12" fmla="*/ 255270 h 396239"/>
                <a:gd name="connsiteX13" fmla="*/ 123825 w 248602"/>
                <a:gd name="connsiteY13" fmla="*/ 340995 h 396239"/>
                <a:gd name="connsiteX14" fmla="*/ 187642 w 248602"/>
                <a:gd name="connsiteY14" fmla="*/ 305753 h 396239"/>
                <a:gd name="connsiteX15" fmla="*/ 187642 w 248602"/>
                <a:gd name="connsiteY15" fmla="*/ 208598 h 396239"/>
                <a:gd name="connsiteX16" fmla="*/ 123825 w 248602"/>
                <a:gd name="connsiteY16" fmla="*/ 173355 h 396239"/>
                <a:gd name="connsiteX17" fmla="*/ 61913 w 248602"/>
                <a:gd name="connsiteY17" fmla="*/ 255270 h 39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602" h="396239">
                  <a:moveTo>
                    <a:pt x="0" y="255270"/>
                  </a:moveTo>
                  <a:cubicBezTo>
                    <a:pt x="0" y="169545"/>
                    <a:pt x="43815" y="116205"/>
                    <a:pt x="108585" y="116205"/>
                  </a:cubicBezTo>
                  <a:cubicBezTo>
                    <a:pt x="141922" y="116205"/>
                    <a:pt x="168592" y="130493"/>
                    <a:pt x="185738" y="152400"/>
                  </a:cubicBezTo>
                  <a:lnTo>
                    <a:pt x="186690" y="152400"/>
                  </a:lnTo>
                  <a:lnTo>
                    <a:pt x="186690" y="15240"/>
                  </a:lnTo>
                  <a:lnTo>
                    <a:pt x="248603" y="0"/>
                  </a:lnTo>
                  <a:lnTo>
                    <a:pt x="248603" y="389573"/>
                  </a:lnTo>
                  <a:lnTo>
                    <a:pt x="187642" y="389573"/>
                  </a:lnTo>
                  <a:lnTo>
                    <a:pt x="187642" y="358140"/>
                  </a:lnTo>
                  <a:lnTo>
                    <a:pt x="186690" y="358140"/>
                  </a:lnTo>
                  <a:cubicBezTo>
                    <a:pt x="167640" y="381953"/>
                    <a:pt x="140017" y="396240"/>
                    <a:pt x="106680" y="396240"/>
                  </a:cubicBezTo>
                  <a:cubicBezTo>
                    <a:pt x="43815" y="395288"/>
                    <a:pt x="0" y="340995"/>
                    <a:pt x="0" y="255270"/>
                  </a:cubicBezTo>
                  <a:close/>
                  <a:moveTo>
                    <a:pt x="61913" y="255270"/>
                  </a:moveTo>
                  <a:cubicBezTo>
                    <a:pt x="61913" y="309563"/>
                    <a:pt x="84772" y="340995"/>
                    <a:pt x="123825" y="340995"/>
                  </a:cubicBezTo>
                  <a:cubicBezTo>
                    <a:pt x="147638" y="340995"/>
                    <a:pt x="167640" y="329565"/>
                    <a:pt x="187642" y="305753"/>
                  </a:cubicBezTo>
                  <a:lnTo>
                    <a:pt x="187642" y="208598"/>
                  </a:lnTo>
                  <a:cubicBezTo>
                    <a:pt x="169545" y="184785"/>
                    <a:pt x="149542" y="173355"/>
                    <a:pt x="123825" y="173355"/>
                  </a:cubicBezTo>
                  <a:cubicBezTo>
                    <a:pt x="82867" y="172402"/>
                    <a:pt x="61913" y="201930"/>
                    <a:pt x="61913" y="25527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7" name="Freihandform: Form 146">
              <a:extLst>
                <a:ext uri="{FF2B5EF4-FFF2-40B4-BE49-F238E27FC236}">
                  <a16:creationId xmlns:a16="http://schemas.microsoft.com/office/drawing/2014/main" id="{88F89CC9-D824-B143-966A-70B17CCDBCCA}"/>
                </a:ext>
              </a:extLst>
            </p:cNvPr>
            <p:cNvSpPr/>
            <p:nvPr/>
          </p:nvSpPr>
          <p:spPr>
            <a:xfrm>
              <a:off x="871872" y="486991"/>
              <a:ext cx="26651" cy="129724"/>
            </a:xfrm>
            <a:custGeom>
              <a:avLst/>
              <a:gdLst>
                <a:gd name="connsiteX0" fmla="*/ 79058 w 79057"/>
                <a:gd name="connsiteY0" fmla="*/ 38100 h 384809"/>
                <a:gd name="connsiteX1" fmla="*/ 39053 w 79057"/>
                <a:gd name="connsiteY1" fmla="*/ 76200 h 384809"/>
                <a:gd name="connsiteX2" fmla="*/ 0 w 79057"/>
                <a:gd name="connsiteY2" fmla="*/ 38100 h 384809"/>
                <a:gd name="connsiteX3" fmla="*/ 39053 w 79057"/>
                <a:gd name="connsiteY3" fmla="*/ 0 h 384809"/>
                <a:gd name="connsiteX4" fmla="*/ 79058 w 79057"/>
                <a:gd name="connsiteY4" fmla="*/ 38100 h 384809"/>
                <a:gd name="connsiteX5" fmla="*/ 70485 w 79057"/>
                <a:gd name="connsiteY5" fmla="*/ 384810 h 384809"/>
                <a:gd name="connsiteX6" fmla="*/ 8573 w 79057"/>
                <a:gd name="connsiteY6" fmla="*/ 384810 h 384809"/>
                <a:gd name="connsiteX7" fmla="*/ 8573 w 79057"/>
                <a:gd name="connsiteY7" fmla="*/ 118110 h 384809"/>
                <a:gd name="connsiteX8" fmla="*/ 70485 w 79057"/>
                <a:gd name="connsiteY8" fmla="*/ 118110 h 384809"/>
                <a:gd name="connsiteX9" fmla="*/ 70485 w 79057"/>
                <a:gd name="connsiteY9" fmla="*/ 384810 h 38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09">
                  <a:moveTo>
                    <a:pt x="79058" y="38100"/>
                  </a:moveTo>
                  <a:cubicBezTo>
                    <a:pt x="79058" y="60008"/>
                    <a:pt x="60960" y="76200"/>
                    <a:pt x="39053" y="76200"/>
                  </a:cubicBezTo>
                  <a:cubicBezTo>
                    <a:pt x="17145" y="76200"/>
                    <a:pt x="0" y="60008"/>
                    <a:pt x="0" y="38100"/>
                  </a:cubicBezTo>
                  <a:cubicBezTo>
                    <a:pt x="0" y="16192"/>
                    <a:pt x="18098" y="0"/>
                    <a:pt x="39053" y="0"/>
                  </a:cubicBezTo>
                  <a:cubicBezTo>
                    <a:pt x="60960" y="0"/>
                    <a:pt x="79058" y="16192"/>
                    <a:pt x="79058" y="38100"/>
                  </a:cubicBezTo>
                  <a:close/>
                  <a:moveTo>
                    <a:pt x="70485" y="384810"/>
                  </a:moveTo>
                  <a:lnTo>
                    <a:pt x="8573" y="384810"/>
                  </a:lnTo>
                  <a:lnTo>
                    <a:pt x="8573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8" name="Freihandform: Form 147">
              <a:extLst>
                <a:ext uri="{FF2B5EF4-FFF2-40B4-BE49-F238E27FC236}">
                  <a16:creationId xmlns:a16="http://schemas.microsoft.com/office/drawing/2014/main" id="{962006DF-E8BB-8540-AA25-3CE5057F8E65}"/>
                </a:ext>
              </a:extLst>
            </p:cNvPr>
            <p:cNvSpPr/>
            <p:nvPr/>
          </p:nvSpPr>
          <p:spPr>
            <a:xfrm>
              <a:off x="916505" y="527129"/>
              <a:ext cx="71284" cy="89587"/>
            </a:xfrm>
            <a:custGeom>
              <a:avLst/>
              <a:gdLst>
                <a:gd name="connsiteX0" fmla="*/ 210502 w 211454"/>
                <a:gd name="connsiteY0" fmla="*/ 265747 h 265747"/>
                <a:gd name="connsiteX1" fmla="*/ 0 w 211454"/>
                <a:gd name="connsiteY1" fmla="*/ 265747 h 265747"/>
                <a:gd name="connsiteX2" fmla="*/ 0 w 211454"/>
                <a:gd name="connsiteY2" fmla="*/ 212408 h 265747"/>
                <a:gd name="connsiteX3" fmla="*/ 133350 w 211454"/>
                <a:gd name="connsiteY3" fmla="*/ 52388 h 265747"/>
                <a:gd name="connsiteX4" fmla="*/ 8572 w 211454"/>
                <a:gd name="connsiteY4" fmla="*/ 52388 h 265747"/>
                <a:gd name="connsiteX5" fmla="*/ 8572 w 211454"/>
                <a:gd name="connsiteY5" fmla="*/ 0 h 265747"/>
                <a:gd name="connsiteX6" fmla="*/ 209550 w 211454"/>
                <a:gd name="connsiteY6" fmla="*/ 0 h 265747"/>
                <a:gd name="connsiteX7" fmla="*/ 209550 w 211454"/>
                <a:gd name="connsiteY7" fmla="*/ 53340 h 265747"/>
                <a:gd name="connsiteX8" fmla="*/ 76200 w 211454"/>
                <a:gd name="connsiteY8" fmla="*/ 213360 h 265747"/>
                <a:gd name="connsiteX9" fmla="*/ 211455 w 211454"/>
                <a:gd name="connsiteY9" fmla="*/ 213360 h 265747"/>
                <a:gd name="connsiteX10" fmla="*/ 211455 w 211454"/>
                <a:gd name="connsiteY10" fmla="*/ 265747 h 26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454" h="265747">
                  <a:moveTo>
                    <a:pt x="210502" y="265747"/>
                  </a:moveTo>
                  <a:lnTo>
                    <a:pt x="0" y="265747"/>
                  </a:lnTo>
                  <a:lnTo>
                    <a:pt x="0" y="212408"/>
                  </a:lnTo>
                  <a:lnTo>
                    <a:pt x="133350" y="52388"/>
                  </a:lnTo>
                  <a:lnTo>
                    <a:pt x="8572" y="52388"/>
                  </a:lnTo>
                  <a:lnTo>
                    <a:pt x="8572" y="0"/>
                  </a:lnTo>
                  <a:lnTo>
                    <a:pt x="209550" y="0"/>
                  </a:lnTo>
                  <a:lnTo>
                    <a:pt x="209550" y="53340"/>
                  </a:lnTo>
                  <a:lnTo>
                    <a:pt x="76200" y="213360"/>
                  </a:lnTo>
                  <a:lnTo>
                    <a:pt x="211455" y="213360"/>
                  </a:lnTo>
                  <a:lnTo>
                    <a:pt x="211455" y="26574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9" name="Freihandform: Form 148">
              <a:extLst>
                <a:ext uri="{FF2B5EF4-FFF2-40B4-BE49-F238E27FC236}">
                  <a16:creationId xmlns:a16="http://schemas.microsoft.com/office/drawing/2014/main" id="{FF0572F7-8DE0-E243-9073-4BC19EFDC22A}"/>
                </a:ext>
              </a:extLst>
            </p:cNvPr>
            <p:cNvSpPr/>
            <p:nvPr/>
          </p:nvSpPr>
          <p:spPr>
            <a:xfrm>
              <a:off x="1006414" y="486991"/>
              <a:ext cx="26651" cy="129724"/>
            </a:xfrm>
            <a:custGeom>
              <a:avLst/>
              <a:gdLst>
                <a:gd name="connsiteX0" fmla="*/ 79058 w 79057"/>
                <a:gd name="connsiteY0" fmla="*/ 38100 h 384809"/>
                <a:gd name="connsiteX1" fmla="*/ 39052 w 79057"/>
                <a:gd name="connsiteY1" fmla="*/ 76200 h 384809"/>
                <a:gd name="connsiteX2" fmla="*/ 0 w 79057"/>
                <a:gd name="connsiteY2" fmla="*/ 38100 h 384809"/>
                <a:gd name="connsiteX3" fmla="*/ 39052 w 79057"/>
                <a:gd name="connsiteY3" fmla="*/ 0 h 384809"/>
                <a:gd name="connsiteX4" fmla="*/ 79058 w 79057"/>
                <a:gd name="connsiteY4" fmla="*/ 38100 h 384809"/>
                <a:gd name="connsiteX5" fmla="*/ 70485 w 79057"/>
                <a:gd name="connsiteY5" fmla="*/ 384810 h 384809"/>
                <a:gd name="connsiteX6" fmla="*/ 8572 w 79057"/>
                <a:gd name="connsiteY6" fmla="*/ 384810 h 384809"/>
                <a:gd name="connsiteX7" fmla="*/ 8572 w 79057"/>
                <a:gd name="connsiteY7" fmla="*/ 118110 h 384809"/>
                <a:gd name="connsiteX8" fmla="*/ 70485 w 79057"/>
                <a:gd name="connsiteY8" fmla="*/ 118110 h 384809"/>
                <a:gd name="connsiteX9" fmla="*/ 70485 w 79057"/>
                <a:gd name="connsiteY9" fmla="*/ 384810 h 38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09">
                  <a:moveTo>
                    <a:pt x="79058" y="38100"/>
                  </a:moveTo>
                  <a:cubicBezTo>
                    <a:pt x="79058" y="60008"/>
                    <a:pt x="60960" y="76200"/>
                    <a:pt x="39052" y="76200"/>
                  </a:cubicBezTo>
                  <a:cubicBezTo>
                    <a:pt x="17145" y="76200"/>
                    <a:pt x="0" y="60008"/>
                    <a:pt x="0" y="38100"/>
                  </a:cubicBezTo>
                  <a:cubicBezTo>
                    <a:pt x="0" y="16192"/>
                    <a:pt x="18097" y="0"/>
                    <a:pt x="39052" y="0"/>
                  </a:cubicBezTo>
                  <a:cubicBezTo>
                    <a:pt x="60960" y="0"/>
                    <a:pt x="79058" y="16192"/>
                    <a:pt x="79058" y="38100"/>
                  </a:cubicBezTo>
                  <a:close/>
                  <a:moveTo>
                    <a:pt x="70485" y="384810"/>
                  </a:moveTo>
                  <a:lnTo>
                    <a:pt x="8572" y="384810"/>
                  </a:lnTo>
                  <a:lnTo>
                    <a:pt x="8572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0" name="Freihandform: Form 149">
              <a:extLst>
                <a:ext uri="{FF2B5EF4-FFF2-40B4-BE49-F238E27FC236}">
                  <a16:creationId xmlns:a16="http://schemas.microsoft.com/office/drawing/2014/main" id="{84FE2D28-D1B3-3347-BB91-0A0FB27AE960}"/>
                </a:ext>
              </a:extLst>
            </p:cNvPr>
            <p:cNvSpPr/>
            <p:nvPr/>
          </p:nvSpPr>
          <p:spPr>
            <a:xfrm>
              <a:off x="1058111" y="524881"/>
              <a:ext cx="77064" cy="92156"/>
            </a:xfrm>
            <a:custGeom>
              <a:avLst/>
              <a:gdLst>
                <a:gd name="connsiteX0" fmla="*/ 228600 w 228600"/>
                <a:gd name="connsiteY0" fmla="*/ 272415 h 273367"/>
                <a:gd name="connsiteX1" fmla="*/ 166688 w 228600"/>
                <a:gd name="connsiteY1" fmla="*/ 272415 h 273367"/>
                <a:gd name="connsiteX2" fmla="*/ 166688 w 228600"/>
                <a:gd name="connsiteY2" fmla="*/ 120015 h 273367"/>
                <a:gd name="connsiteX3" fmla="*/ 117158 w 228600"/>
                <a:gd name="connsiteY3" fmla="*/ 55245 h 273367"/>
                <a:gd name="connsiteX4" fmla="*/ 61913 w 228600"/>
                <a:gd name="connsiteY4" fmla="*/ 120015 h 273367"/>
                <a:gd name="connsiteX5" fmla="*/ 61913 w 228600"/>
                <a:gd name="connsiteY5" fmla="*/ 273367 h 273367"/>
                <a:gd name="connsiteX6" fmla="*/ 0 w 228600"/>
                <a:gd name="connsiteY6" fmla="*/ 273367 h 273367"/>
                <a:gd name="connsiteX7" fmla="*/ 0 w 228600"/>
                <a:gd name="connsiteY7" fmla="*/ 6667 h 273367"/>
                <a:gd name="connsiteX8" fmla="*/ 61913 w 228600"/>
                <a:gd name="connsiteY8" fmla="*/ 6667 h 273367"/>
                <a:gd name="connsiteX9" fmla="*/ 61913 w 228600"/>
                <a:gd name="connsiteY9" fmla="*/ 39052 h 273367"/>
                <a:gd name="connsiteX10" fmla="*/ 62865 w 228600"/>
                <a:gd name="connsiteY10" fmla="*/ 39052 h 273367"/>
                <a:gd name="connsiteX11" fmla="*/ 140970 w 228600"/>
                <a:gd name="connsiteY11" fmla="*/ 0 h 273367"/>
                <a:gd name="connsiteX12" fmla="*/ 228600 w 228600"/>
                <a:gd name="connsiteY12" fmla="*/ 107633 h 273367"/>
                <a:gd name="connsiteX13" fmla="*/ 228600 w 228600"/>
                <a:gd name="connsiteY13" fmla="*/ 272415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0" h="273367">
                  <a:moveTo>
                    <a:pt x="228600" y="272415"/>
                  </a:moveTo>
                  <a:lnTo>
                    <a:pt x="166688" y="272415"/>
                  </a:lnTo>
                  <a:lnTo>
                    <a:pt x="166688" y="120015"/>
                  </a:lnTo>
                  <a:cubicBezTo>
                    <a:pt x="166688" y="80963"/>
                    <a:pt x="155258" y="55245"/>
                    <a:pt x="117158" y="55245"/>
                  </a:cubicBezTo>
                  <a:cubicBezTo>
                    <a:pt x="73343" y="55245"/>
                    <a:pt x="61913" y="90488"/>
                    <a:pt x="61913" y="120015"/>
                  </a:cubicBezTo>
                  <a:lnTo>
                    <a:pt x="61913" y="273367"/>
                  </a:lnTo>
                  <a:lnTo>
                    <a:pt x="0" y="273367"/>
                  </a:lnTo>
                  <a:lnTo>
                    <a:pt x="0" y="6667"/>
                  </a:lnTo>
                  <a:lnTo>
                    <a:pt x="61913" y="6667"/>
                  </a:lnTo>
                  <a:lnTo>
                    <a:pt x="61913" y="39052"/>
                  </a:lnTo>
                  <a:lnTo>
                    <a:pt x="62865" y="39052"/>
                  </a:lnTo>
                  <a:cubicBezTo>
                    <a:pt x="78105" y="15240"/>
                    <a:pt x="106680" y="0"/>
                    <a:pt x="140970" y="0"/>
                  </a:cubicBezTo>
                  <a:cubicBezTo>
                    <a:pt x="201930" y="0"/>
                    <a:pt x="228600" y="44767"/>
                    <a:pt x="228600" y="107633"/>
                  </a:cubicBezTo>
                  <a:lnTo>
                    <a:pt x="228600" y="272415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1" name="Freihandform: Form 150">
              <a:extLst>
                <a:ext uri="{FF2B5EF4-FFF2-40B4-BE49-F238E27FC236}">
                  <a16:creationId xmlns:a16="http://schemas.microsoft.com/office/drawing/2014/main" id="{85CC087B-B58F-204A-BB7E-111D9B6DCA02}"/>
                </a:ext>
              </a:extLst>
            </p:cNvPr>
            <p:cNvSpPr/>
            <p:nvPr/>
          </p:nvSpPr>
          <p:spPr>
            <a:xfrm>
              <a:off x="1158616" y="486991"/>
              <a:ext cx="26651" cy="129724"/>
            </a:xfrm>
            <a:custGeom>
              <a:avLst/>
              <a:gdLst>
                <a:gd name="connsiteX0" fmla="*/ 79058 w 79057"/>
                <a:gd name="connsiteY0" fmla="*/ 38100 h 384809"/>
                <a:gd name="connsiteX1" fmla="*/ 39053 w 79057"/>
                <a:gd name="connsiteY1" fmla="*/ 76200 h 384809"/>
                <a:gd name="connsiteX2" fmla="*/ 0 w 79057"/>
                <a:gd name="connsiteY2" fmla="*/ 38100 h 384809"/>
                <a:gd name="connsiteX3" fmla="*/ 39053 w 79057"/>
                <a:gd name="connsiteY3" fmla="*/ 0 h 384809"/>
                <a:gd name="connsiteX4" fmla="*/ 79058 w 79057"/>
                <a:gd name="connsiteY4" fmla="*/ 38100 h 384809"/>
                <a:gd name="connsiteX5" fmla="*/ 71438 w 79057"/>
                <a:gd name="connsiteY5" fmla="*/ 384810 h 384809"/>
                <a:gd name="connsiteX6" fmla="*/ 9525 w 79057"/>
                <a:gd name="connsiteY6" fmla="*/ 384810 h 384809"/>
                <a:gd name="connsiteX7" fmla="*/ 9525 w 79057"/>
                <a:gd name="connsiteY7" fmla="*/ 118110 h 384809"/>
                <a:gd name="connsiteX8" fmla="*/ 71438 w 79057"/>
                <a:gd name="connsiteY8" fmla="*/ 118110 h 384809"/>
                <a:gd name="connsiteX9" fmla="*/ 71438 w 79057"/>
                <a:gd name="connsiteY9" fmla="*/ 384810 h 38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09">
                  <a:moveTo>
                    <a:pt x="79058" y="38100"/>
                  </a:moveTo>
                  <a:cubicBezTo>
                    <a:pt x="79058" y="60008"/>
                    <a:pt x="60960" y="76200"/>
                    <a:pt x="39053" y="76200"/>
                  </a:cubicBezTo>
                  <a:cubicBezTo>
                    <a:pt x="17145" y="76200"/>
                    <a:pt x="0" y="60008"/>
                    <a:pt x="0" y="38100"/>
                  </a:cubicBezTo>
                  <a:cubicBezTo>
                    <a:pt x="0" y="16192"/>
                    <a:pt x="18098" y="0"/>
                    <a:pt x="39053" y="0"/>
                  </a:cubicBezTo>
                  <a:cubicBezTo>
                    <a:pt x="61913" y="0"/>
                    <a:pt x="79058" y="16192"/>
                    <a:pt x="79058" y="38100"/>
                  </a:cubicBezTo>
                  <a:close/>
                  <a:moveTo>
                    <a:pt x="71438" y="384810"/>
                  </a:moveTo>
                  <a:lnTo>
                    <a:pt x="9525" y="384810"/>
                  </a:lnTo>
                  <a:lnTo>
                    <a:pt x="9525" y="118110"/>
                  </a:lnTo>
                  <a:lnTo>
                    <a:pt x="71438" y="118110"/>
                  </a:lnTo>
                  <a:lnTo>
                    <a:pt x="71438" y="38481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2" name="Freihandform: Form 151">
              <a:extLst>
                <a:ext uri="{FF2B5EF4-FFF2-40B4-BE49-F238E27FC236}">
                  <a16:creationId xmlns:a16="http://schemas.microsoft.com/office/drawing/2014/main" id="{12156B30-6B0A-C142-B751-BFCF0C566529}"/>
                </a:ext>
              </a:extLst>
            </p:cNvPr>
            <p:cNvSpPr/>
            <p:nvPr/>
          </p:nvSpPr>
          <p:spPr>
            <a:xfrm>
              <a:off x="1201965" y="524559"/>
              <a:ext cx="69358" cy="94404"/>
            </a:xfrm>
            <a:custGeom>
              <a:avLst/>
              <a:gdLst>
                <a:gd name="connsiteX0" fmla="*/ 29527 w 205739"/>
                <a:gd name="connsiteY0" fmla="*/ 198120 h 280035"/>
                <a:gd name="connsiteX1" fmla="*/ 104775 w 205739"/>
                <a:gd name="connsiteY1" fmla="*/ 227648 h 280035"/>
                <a:gd name="connsiteX2" fmla="*/ 143827 w 205739"/>
                <a:gd name="connsiteY2" fmla="*/ 200978 h 280035"/>
                <a:gd name="connsiteX3" fmla="*/ 10477 w 205739"/>
                <a:gd name="connsiteY3" fmla="*/ 82868 h 280035"/>
                <a:gd name="connsiteX4" fmla="*/ 111442 w 205739"/>
                <a:gd name="connsiteY4" fmla="*/ 0 h 280035"/>
                <a:gd name="connsiteX5" fmla="*/ 203835 w 205739"/>
                <a:gd name="connsiteY5" fmla="*/ 27623 h 280035"/>
                <a:gd name="connsiteX6" fmla="*/ 174307 w 205739"/>
                <a:gd name="connsiteY6" fmla="*/ 76200 h 280035"/>
                <a:gd name="connsiteX7" fmla="*/ 110490 w 205739"/>
                <a:gd name="connsiteY7" fmla="*/ 52388 h 280035"/>
                <a:gd name="connsiteX8" fmla="*/ 72390 w 205739"/>
                <a:gd name="connsiteY8" fmla="*/ 77153 h 280035"/>
                <a:gd name="connsiteX9" fmla="*/ 205740 w 205739"/>
                <a:gd name="connsiteY9" fmla="*/ 195263 h 280035"/>
                <a:gd name="connsiteX10" fmla="*/ 102870 w 205739"/>
                <a:gd name="connsiteY10" fmla="*/ 280035 h 280035"/>
                <a:gd name="connsiteX11" fmla="*/ 0 w 205739"/>
                <a:gd name="connsiteY11" fmla="*/ 247650 h 280035"/>
                <a:gd name="connsiteX12" fmla="*/ 29527 w 205739"/>
                <a:gd name="connsiteY12" fmla="*/ 198120 h 28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739" h="280035">
                  <a:moveTo>
                    <a:pt x="29527" y="198120"/>
                  </a:moveTo>
                  <a:cubicBezTo>
                    <a:pt x="56197" y="218123"/>
                    <a:pt x="80963" y="227648"/>
                    <a:pt x="104775" y="227648"/>
                  </a:cubicBezTo>
                  <a:cubicBezTo>
                    <a:pt x="127635" y="227648"/>
                    <a:pt x="143827" y="217170"/>
                    <a:pt x="143827" y="200978"/>
                  </a:cubicBezTo>
                  <a:cubicBezTo>
                    <a:pt x="143827" y="155258"/>
                    <a:pt x="10477" y="171450"/>
                    <a:pt x="10477" y="82868"/>
                  </a:cubicBezTo>
                  <a:cubicBezTo>
                    <a:pt x="10477" y="33338"/>
                    <a:pt x="51435" y="0"/>
                    <a:pt x="111442" y="0"/>
                  </a:cubicBezTo>
                  <a:cubicBezTo>
                    <a:pt x="143827" y="0"/>
                    <a:pt x="175260" y="9525"/>
                    <a:pt x="203835" y="27623"/>
                  </a:cubicBezTo>
                  <a:lnTo>
                    <a:pt x="174307" y="76200"/>
                  </a:lnTo>
                  <a:cubicBezTo>
                    <a:pt x="151447" y="60960"/>
                    <a:pt x="130492" y="52388"/>
                    <a:pt x="110490" y="52388"/>
                  </a:cubicBezTo>
                  <a:cubicBezTo>
                    <a:pt x="87630" y="52388"/>
                    <a:pt x="72390" y="61913"/>
                    <a:pt x="72390" y="77153"/>
                  </a:cubicBezTo>
                  <a:cubicBezTo>
                    <a:pt x="72390" y="120967"/>
                    <a:pt x="205740" y="105728"/>
                    <a:pt x="205740" y="195263"/>
                  </a:cubicBezTo>
                  <a:cubicBezTo>
                    <a:pt x="205740" y="245745"/>
                    <a:pt x="164782" y="280035"/>
                    <a:pt x="102870" y="280035"/>
                  </a:cubicBezTo>
                  <a:cubicBezTo>
                    <a:pt x="67627" y="280035"/>
                    <a:pt x="31432" y="268605"/>
                    <a:pt x="0" y="247650"/>
                  </a:cubicBezTo>
                  <a:lnTo>
                    <a:pt x="29527" y="19812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3" name="Freihandform: Form 152">
              <a:extLst>
                <a:ext uri="{FF2B5EF4-FFF2-40B4-BE49-F238E27FC236}">
                  <a16:creationId xmlns:a16="http://schemas.microsoft.com/office/drawing/2014/main" id="{6580FE58-EAB2-E64F-A5C8-99820718C2B5}"/>
                </a:ext>
              </a:extLst>
            </p:cNvPr>
            <p:cNvSpPr/>
            <p:nvPr/>
          </p:nvSpPr>
          <p:spPr>
            <a:xfrm>
              <a:off x="1288341" y="524559"/>
              <a:ext cx="75780" cy="94404"/>
            </a:xfrm>
            <a:custGeom>
              <a:avLst/>
              <a:gdLst>
                <a:gd name="connsiteX0" fmla="*/ 222885 w 224790"/>
                <a:gd name="connsiteY0" fmla="*/ 237173 h 280035"/>
                <a:gd name="connsiteX1" fmla="*/ 127635 w 224790"/>
                <a:gd name="connsiteY1" fmla="*/ 280035 h 280035"/>
                <a:gd name="connsiteX2" fmla="*/ 0 w 224790"/>
                <a:gd name="connsiteY2" fmla="*/ 140970 h 280035"/>
                <a:gd name="connsiteX3" fmla="*/ 128588 w 224790"/>
                <a:gd name="connsiteY3" fmla="*/ 0 h 280035"/>
                <a:gd name="connsiteX4" fmla="*/ 224790 w 224790"/>
                <a:gd name="connsiteY4" fmla="*/ 45720 h 280035"/>
                <a:gd name="connsiteX5" fmla="*/ 181928 w 224790"/>
                <a:gd name="connsiteY5" fmla="*/ 86678 h 280035"/>
                <a:gd name="connsiteX6" fmla="*/ 128588 w 224790"/>
                <a:gd name="connsiteY6" fmla="*/ 57150 h 280035"/>
                <a:gd name="connsiteX7" fmla="*/ 62865 w 224790"/>
                <a:gd name="connsiteY7" fmla="*/ 140017 h 280035"/>
                <a:gd name="connsiteX8" fmla="*/ 128588 w 224790"/>
                <a:gd name="connsiteY8" fmla="*/ 222885 h 280035"/>
                <a:gd name="connsiteX9" fmla="*/ 183832 w 224790"/>
                <a:gd name="connsiteY9" fmla="*/ 193358 h 280035"/>
                <a:gd name="connsiteX10" fmla="*/ 222885 w 224790"/>
                <a:gd name="connsiteY10" fmla="*/ 237173 h 28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790" h="280035">
                  <a:moveTo>
                    <a:pt x="222885" y="237173"/>
                  </a:moveTo>
                  <a:cubicBezTo>
                    <a:pt x="196215" y="266700"/>
                    <a:pt x="165735" y="280035"/>
                    <a:pt x="127635" y="280035"/>
                  </a:cubicBezTo>
                  <a:cubicBezTo>
                    <a:pt x="51435" y="280035"/>
                    <a:pt x="0" y="224790"/>
                    <a:pt x="0" y="140970"/>
                  </a:cubicBezTo>
                  <a:cubicBezTo>
                    <a:pt x="0" y="57150"/>
                    <a:pt x="51435" y="0"/>
                    <a:pt x="128588" y="0"/>
                  </a:cubicBezTo>
                  <a:cubicBezTo>
                    <a:pt x="168592" y="0"/>
                    <a:pt x="200978" y="15240"/>
                    <a:pt x="224790" y="45720"/>
                  </a:cubicBezTo>
                  <a:lnTo>
                    <a:pt x="181928" y="86678"/>
                  </a:lnTo>
                  <a:cubicBezTo>
                    <a:pt x="166688" y="66675"/>
                    <a:pt x="149542" y="57150"/>
                    <a:pt x="128588" y="57150"/>
                  </a:cubicBezTo>
                  <a:cubicBezTo>
                    <a:pt x="89535" y="57150"/>
                    <a:pt x="62865" y="89535"/>
                    <a:pt x="62865" y="140017"/>
                  </a:cubicBezTo>
                  <a:cubicBezTo>
                    <a:pt x="62865" y="189548"/>
                    <a:pt x="89535" y="222885"/>
                    <a:pt x="128588" y="222885"/>
                  </a:cubicBezTo>
                  <a:cubicBezTo>
                    <a:pt x="149542" y="222885"/>
                    <a:pt x="166688" y="213360"/>
                    <a:pt x="183832" y="193358"/>
                  </a:cubicBezTo>
                  <a:lnTo>
                    <a:pt x="222885" y="237173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4" name="Freihandform: Form 153">
              <a:extLst>
                <a:ext uri="{FF2B5EF4-FFF2-40B4-BE49-F238E27FC236}">
                  <a16:creationId xmlns:a16="http://schemas.microsoft.com/office/drawing/2014/main" id="{D1A46CB1-856B-EF44-99B4-D92B6C9335C9}"/>
                </a:ext>
              </a:extLst>
            </p:cNvPr>
            <p:cNvSpPr/>
            <p:nvPr/>
          </p:nvSpPr>
          <p:spPr>
            <a:xfrm>
              <a:off x="1382424" y="485706"/>
              <a:ext cx="77064" cy="131330"/>
            </a:xfrm>
            <a:custGeom>
              <a:avLst/>
              <a:gdLst>
                <a:gd name="connsiteX0" fmla="*/ 228600 w 228600"/>
                <a:gd name="connsiteY0" fmla="*/ 388620 h 389572"/>
                <a:gd name="connsiteX1" fmla="*/ 166688 w 228600"/>
                <a:gd name="connsiteY1" fmla="*/ 388620 h 389572"/>
                <a:gd name="connsiteX2" fmla="*/ 166688 w 228600"/>
                <a:gd name="connsiteY2" fmla="*/ 236220 h 389572"/>
                <a:gd name="connsiteX3" fmla="*/ 117158 w 228600"/>
                <a:gd name="connsiteY3" fmla="*/ 171450 h 389572"/>
                <a:gd name="connsiteX4" fmla="*/ 61913 w 228600"/>
                <a:gd name="connsiteY4" fmla="*/ 236220 h 389572"/>
                <a:gd name="connsiteX5" fmla="*/ 61913 w 228600"/>
                <a:gd name="connsiteY5" fmla="*/ 389573 h 389572"/>
                <a:gd name="connsiteX6" fmla="*/ 0 w 228600"/>
                <a:gd name="connsiteY6" fmla="*/ 389573 h 389572"/>
                <a:gd name="connsiteX7" fmla="*/ 0 w 228600"/>
                <a:gd name="connsiteY7" fmla="*/ 15240 h 389572"/>
                <a:gd name="connsiteX8" fmla="*/ 61913 w 228600"/>
                <a:gd name="connsiteY8" fmla="*/ 0 h 389572"/>
                <a:gd name="connsiteX9" fmla="*/ 61913 w 228600"/>
                <a:gd name="connsiteY9" fmla="*/ 155258 h 389572"/>
                <a:gd name="connsiteX10" fmla="*/ 62865 w 228600"/>
                <a:gd name="connsiteY10" fmla="*/ 155258 h 389572"/>
                <a:gd name="connsiteX11" fmla="*/ 140970 w 228600"/>
                <a:gd name="connsiteY11" fmla="*/ 116205 h 389572"/>
                <a:gd name="connsiteX12" fmla="*/ 228600 w 228600"/>
                <a:gd name="connsiteY12" fmla="*/ 223838 h 389572"/>
                <a:gd name="connsiteX13" fmla="*/ 228600 w 228600"/>
                <a:gd name="connsiteY13" fmla="*/ 388620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0" h="389572">
                  <a:moveTo>
                    <a:pt x="228600" y="388620"/>
                  </a:moveTo>
                  <a:lnTo>
                    <a:pt x="166688" y="388620"/>
                  </a:lnTo>
                  <a:lnTo>
                    <a:pt x="166688" y="236220"/>
                  </a:lnTo>
                  <a:cubicBezTo>
                    <a:pt x="166688" y="197168"/>
                    <a:pt x="154305" y="171450"/>
                    <a:pt x="117158" y="171450"/>
                  </a:cubicBezTo>
                  <a:cubicBezTo>
                    <a:pt x="74295" y="171450"/>
                    <a:pt x="61913" y="205740"/>
                    <a:pt x="61913" y="236220"/>
                  </a:cubicBezTo>
                  <a:lnTo>
                    <a:pt x="61913" y="389573"/>
                  </a:lnTo>
                  <a:lnTo>
                    <a:pt x="0" y="389573"/>
                  </a:lnTo>
                  <a:lnTo>
                    <a:pt x="0" y="15240"/>
                  </a:lnTo>
                  <a:lnTo>
                    <a:pt x="61913" y="0"/>
                  </a:lnTo>
                  <a:lnTo>
                    <a:pt x="61913" y="155258"/>
                  </a:lnTo>
                  <a:lnTo>
                    <a:pt x="62865" y="155258"/>
                  </a:lnTo>
                  <a:cubicBezTo>
                    <a:pt x="78105" y="131445"/>
                    <a:pt x="105728" y="116205"/>
                    <a:pt x="140970" y="116205"/>
                  </a:cubicBezTo>
                  <a:cubicBezTo>
                    <a:pt x="202883" y="116205"/>
                    <a:pt x="228600" y="161925"/>
                    <a:pt x="228600" y="223838"/>
                  </a:cubicBezTo>
                  <a:lnTo>
                    <a:pt x="228600" y="38862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5" name="Freihandform: Form 154">
              <a:extLst>
                <a:ext uri="{FF2B5EF4-FFF2-40B4-BE49-F238E27FC236}">
                  <a16:creationId xmlns:a16="http://schemas.microsoft.com/office/drawing/2014/main" id="{C3F3821A-9C8D-984F-9471-E14256D04420}"/>
                </a:ext>
              </a:extLst>
            </p:cNvPr>
            <p:cNvSpPr/>
            <p:nvPr/>
          </p:nvSpPr>
          <p:spPr>
            <a:xfrm>
              <a:off x="1481323" y="524881"/>
              <a:ext cx="81881" cy="94082"/>
            </a:xfrm>
            <a:custGeom>
              <a:avLst/>
              <a:gdLst>
                <a:gd name="connsiteX0" fmla="*/ 132397 w 242887"/>
                <a:gd name="connsiteY0" fmla="*/ 279083 h 279082"/>
                <a:gd name="connsiteX1" fmla="*/ 0 w 242887"/>
                <a:gd name="connsiteY1" fmla="*/ 139065 h 279082"/>
                <a:gd name="connsiteX2" fmla="*/ 124777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7 w 242887"/>
                <a:gd name="connsiteY6" fmla="*/ 225742 h 279082"/>
                <a:gd name="connsiteX7" fmla="*/ 198120 w 242887"/>
                <a:gd name="connsiteY7" fmla="*/ 194310 h 279082"/>
                <a:gd name="connsiteX8" fmla="*/ 237172 w 242887"/>
                <a:gd name="connsiteY8" fmla="*/ 235267 h 279082"/>
                <a:gd name="connsiteX9" fmla="*/ 132397 w 242887"/>
                <a:gd name="connsiteY9" fmla="*/ 279083 h 279082"/>
                <a:gd name="connsiteX10" fmla="*/ 62865 w 242887"/>
                <a:gd name="connsiteY10" fmla="*/ 115252 h 279082"/>
                <a:gd name="connsiteX11" fmla="*/ 183832 w 242887"/>
                <a:gd name="connsiteY11" fmla="*/ 115252 h 279082"/>
                <a:gd name="connsiteX12" fmla="*/ 124777 w 242887"/>
                <a:gd name="connsiteY12" fmla="*/ 50482 h 279082"/>
                <a:gd name="connsiteX13" fmla="*/ 62865 w 242887"/>
                <a:gd name="connsiteY13" fmla="*/ 115252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7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2" y="0"/>
                    <a:pt x="124777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7"/>
                    <a:pt x="241935" y="153352"/>
                    <a:pt x="241935" y="160972"/>
                  </a:cubicBezTo>
                  <a:lnTo>
                    <a:pt x="62865" y="160972"/>
                  </a:lnTo>
                  <a:cubicBezTo>
                    <a:pt x="69532" y="201930"/>
                    <a:pt x="94297" y="225742"/>
                    <a:pt x="132397" y="225742"/>
                  </a:cubicBezTo>
                  <a:cubicBezTo>
                    <a:pt x="157163" y="225742"/>
                    <a:pt x="177165" y="216217"/>
                    <a:pt x="198120" y="194310"/>
                  </a:cubicBezTo>
                  <a:lnTo>
                    <a:pt x="237172" y="235267"/>
                  </a:lnTo>
                  <a:cubicBezTo>
                    <a:pt x="206692" y="264795"/>
                    <a:pt x="172402" y="279083"/>
                    <a:pt x="132397" y="279083"/>
                  </a:cubicBezTo>
                  <a:close/>
                  <a:moveTo>
                    <a:pt x="62865" y="115252"/>
                  </a:moveTo>
                  <a:lnTo>
                    <a:pt x="183832" y="115252"/>
                  </a:lnTo>
                  <a:cubicBezTo>
                    <a:pt x="180975" y="74295"/>
                    <a:pt x="160020" y="50482"/>
                    <a:pt x="124777" y="50482"/>
                  </a:cubicBezTo>
                  <a:cubicBezTo>
                    <a:pt x="89535" y="50482"/>
                    <a:pt x="67627" y="74295"/>
                    <a:pt x="62865" y="115252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6" name="Freihandform: Form 155">
              <a:extLst>
                <a:ext uri="{FF2B5EF4-FFF2-40B4-BE49-F238E27FC236}">
                  <a16:creationId xmlns:a16="http://schemas.microsoft.com/office/drawing/2014/main" id="{1095980A-F106-E34F-912D-2D984421120C}"/>
                </a:ext>
              </a:extLst>
            </p:cNvPr>
            <p:cNvSpPr/>
            <p:nvPr/>
          </p:nvSpPr>
          <p:spPr>
            <a:xfrm>
              <a:off x="1639947" y="492771"/>
              <a:ext cx="78027" cy="124266"/>
            </a:xfrm>
            <a:custGeom>
              <a:avLst/>
              <a:gdLst>
                <a:gd name="connsiteX0" fmla="*/ 231457 w 231457"/>
                <a:gd name="connsiteY0" fmla="*/ 60007 h 368617"/>
                <a:gd name="connsiteX1" fmla="*/ 65722 w 231457"/>
                <a:gd name="connsiteY1" fmla="*/ 60007 h 368617"/>
                <a:gd name="connsiteX2" fmla="*/ 65722 w 231457"/>
                <a:gd name="connsiteY2" fmla="*/ 151447 h 368617"/>
                <a:gd name="connsiteX3" fmla="*/ 189547 w 231457"/>
                <a:gd name="connsiteY3" fmla="*/ 151447 h 368617"/>
                <a:gd name="connsiteX4" fmla="*/ 189547 w 231457"/>
                <a:gd name="connsiteY4" fmla="*/ 211455 h 368617"/>
                <a:gd name="connsiteX5" fmla="*/ 65722 w 231457"/>
                <a:gd name="connsiteY5" fmla="*/ 211455 h 368617"/>
                <a:gd name="connsiteX6" fmla="*/ 65722 w 231457"/>
                <a:gd name="connsiteY6" fmla="*/ 368617 h 368617"/>
                <a:gd name="connsiteX7" fmla="*/ 0 w 231457"/>
                <a:gd name="connsiteY7" fmla="*/ 368617 h 368617"/>
                <a:gd name="connsiteX8" fmla="*/ 0 w 231457"/>
                <a:gd name="connsiteY8" fmla="*/ 0 h 368617"/>
                <a:gd name="connsiteX9" fmla="*/ 231457 w 231457"/>
                <a:gd name="connsiteY9" fmla="*/ 0 h 368617"/>
                <a:gd name="connsiteX10" fmla="*/ 231457 w 231457"/>
                <a:gd name="connsiteY10" fmla="*/ 60007 h 36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457" h="368617">
                  <a:moveTo>
                    <a:pt x="231457" y="60007"/>
                  </a:moveTo>
                  <a:lnTo>
                    <a:pt x="65722" y="60007"/>
                  </a:lnTo>
                  <a:lnTo>
                    <a:pt x="65722" y="151447"/>
                  </a:lnTo>
                  <a:lnTo>
                    <a:pt x="189547" y="151447"/>
                  </a:lnTo>
                  <a:lnTo>
                    <a:pt x="189547" y="211455"/>
                  </a:lnTo>
                  <a:lnTo>
                    <a:pt x="65722" y="211455"/>
                  </a:lnTo>
                  <a:lnTo>
                    <a:pt x="65722" y="368617"/>
                  </a:lnTo>
                  <a:lnTo>
                    <a:pt x="0" y="368617"/>
                  </a:lnTo>
                  <a:lnTo>
                    <a:pt x="0" y="0"/>
                  </a:lnTo>
                  <a:lnTo>
                    <a:pt x="231457" y="0"/>
                  </a:lnTo>
                  <a:lnTo>
                    <a:pt x="231457" y="6000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7" name="Freihandform: Form 156">
              <a:extLst>
                <a:ext uri="{FF2B5EF4-FFF2-40B4-BE49-F238E27FC236}">
                  <a16:creationId xmlns:a16="http://schemas.microsoft.com/office/drawing/2014/main" id="{32C4F4EE-406B-1047-A6AA-32713162185B}"/>
                </a:ext>
              </a:extLst>
            </p:cNvPr>
            <p:cNvSpPr/>
            <p:nvPr/>
          </p:nvSpPr>
          <p:spPr>
            <a:xfrm>
              <a:off x="1721828" y="524881"/>
              <a:ext cx="76101" cy="94082"/>
            </a:xfrm>
            <a:custGeom>
              <a:avLst/>
              <a:gdLst>
                <a:gd name="connsiteX0" fmla="*/ 114300 w 225742"/>
                <a:gd name="connsiteY0" fmla="*/ 107633 h 279082"/>
                <a:gd name="connsiteX1" fmla="*/ 164782 w 225742"/>
                <a:gd name="connsiteY1" fmla="*/ 113347 h 279082"/>
                <a:gd name="connsiteX2" fmla="*/ 164782 w 225742"/>
                <a:gd name="connsiteY2" fmla="*/ 103822 h 279082"/>
                <a:gd name="connsiteX3" fmla="*/ 105728 w 225742"/>
                <a:gd name="connsiteY3" fmla="*/ 52388 h 279082"/>
                <a:gd name="connsiteX4" fmla="*/ 38100 w 225742"/>
                <a:gd name="connsiteY4" fmla="*/ 67627 h 279082"/>
                <a:gd name="connsiteX5" fmla="*/ 24765 w 225742"/>
                <a:gd name="connsiteY5" fmla="*/ 15240 h 279082"/>
                <a:gd name="connsiteX6" fmla="*/ 112395 w 225742"/>
                <a:gd name="connsiteY6" fmla="*/ 0 h 279082"/>
                <a:gd name="connsiteX7" fmla="*/ 225742 w 225742"/>
                <a:gd name="connsiteY7" fmla="*/ 102870 h 279082"/>
                <a:gd name="connsiteX8" fmla="*/ 225742 w 225742"/>
                <a:gd name="connsiteY8" fmla="*/ 273367 h 279082"/>
                <a:gd name="connsiteX9" fmla="*/ 166688 w 225742"/>
                <a:gd name="connsiteY9" fmla="*/ 273367 h 279082"/>
                <a:gd name="connsiteX10" fmla="*/ 166688 w 225742"/>
                <a:gd name="connsiteY10" fmla="*/ 244792 h 279082"/>
                <a:gd name="connsiteX11" fmla="*/ 165735 w 225742"/>
                <a:gd name="connsiteY11" fmla="*/ 244792 h 279082"/>
                <a:gd name="connsiteX12" fmla="*/ 87630 w 225742"/>
                <a:gd name="connsiteY12" fmla="*/ 279083 h 279082"/>
                <a:gd name="connsiteX13" fmla="*/ 0 w 225742"/>
                <a:gd name="connsiteY13" fmla="*/ 194310 h 279082"/>
                <a:gd name="connsiteX14" fmla="*/ 114300 w 225742"/>
                <a:gd name="connsiteY14" fmla="*/ 107633 h 279082"/>
                <a:gd name="connsiteX15" fmla="*/ 103822 w 225742"/>
                <a:gd name="connsiteY15" fmla="*/ 232410 h 279082"/>
                <a:gd name="connsiteX16" fmla="*/ 164782 w 225742"/>
                <a:gd name="connsiteY16" fmla="*/ 200025 h 279082"/>
                <a:gd name="connsiteX17" fmla="*/ 164782 w 225742"/>
                <a:gd name="connsiteY17" fmla="*/ 153352 h 279082"/>
                <a:gd name="connsiteX18" fmla="*/ 120967 w 225742"/>
                <a:gd name="connsiteY18" fmla="*/ 148590 h 279082"/>
                <a:gd name="connsiteX19" fmla="*/ 59055 w 225742"/>
                <a:gd name="connsiteY19" fmla="*/ 192405 h 279082"/>
                <a:gd name="connsiteX20" fmla="*/ 103822 w 225742"/>
                <a:gd name="connsiteY20" fmla="*/ 232410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5742" h="279082">
                  <a:moveTo>
                    <a:pt x="114300" y="107633"/>
                  </a:moveTo>
                  <a:cubicBezTo>
                    <a:pt x="131445" y="107633"/>
                    <a:pt x="147638" y="108585"/>
                    <a:pt x="164782" y="113347"/>
                  </a:cubicBezTo>
                  <a:lnTo>
                    <a:pt x="164782" y="103822"/>
                  </a:lnTo>
                  <a:cubicBezTo>
                    <a:pt x="164782" y="69532"/>
                    <a:pt x="144780" y="52388"/>
                    <a:pt x="105728" y="52388"/>
                  </a:cubicBezTo>
                  <a:cubicBezTo>
                    <a:pt x="83820" y="52388"/>
                    <a:pt x="60007" y="58102"/>
                    <a:pt x="38100" y="67627"/>
                  </a:cubicBezTo>
                  <a:lnTo>
                    <a:pt x="24765" y="15240"/>
                  </a:lnTo>
                  <a:cubicBezTo>
                    <a:pt x="49530" y="5715"/>
                    <a:pt x="81915" y="0"/>
                    <a:pt x="112395" y="0"/>
                  </a:cubicBezTo>
                  <a:cubicBezTo>
                    <a:pt x="187642" y="0"/>
                    <a:pt x="225742" y="35242"/>
                    <a:pt x="225742" y="102870"/>
                  </a:cubicBezTo>
                  <a:lnTo>
                    <a:pt x="225742" y="273367"/>
                  </a:lnTo>
                  <a:lnTo>
                    <a:pt x="166688" y="273367"/>
                  </a:lnTo>
                  <a:lnTo>
                    <a:pt x="166688" y="244792"/>
                  </a:lnTo>
                  <a:lnTo>
                    <a:pt x="165735" y="244792"/>
                  </a:lnTo>
                  <a:cubicBezTo>
                    <a:pt x="142875" y="268605"/>
                    <a:pt x="119063" y="279083"/>
                    <a:pt x="87630" y="279083"/>
                  </a:cubicBezTo>
                  <a:cubicBezTo>
                    <a:pt x="34290" y="279083"/>
                    <a:pt x="0" y="245745"/>
                    <a:pt x="0" y="194310"/>
                  </a:cubicBezTo>
                  <a:cubicBezTo>
                    <a:pt x="0" y="138113"/>
                    <a:pt x="40005" y="107633"/>
                    <a:pt x="114300" y="107633"/>
                  </a:cubicBezTo>
                  <a:close/>
                  <a:moveTo>
                    <a:pt x="103822" y="232410"/>
                  </a:moveTo>
                  <a:cubicBezTo>
                    <a:pt x="126682" y="232410"/>
                    <a:pt x="147638" y="220980"/>
                    <a:pt x="164782" y="200025"/>
                  </a:cubicBezTo>
                  <a:lnTo>
                    <a:pt x="164782" y="153352"/>
                  </a:lnTo>
                  <a:cubicBezTo>
                    <a:pt x="150495" y="149542"/>
                    <a:pt x="135255" y="148590"/>
                    <a:pt x="120967" y="148590"/>
                  </a:cubicBezTo>
                  <a:cubicBezTo>
                    <a:pt x="81915" y="148590"/>
                    <a:pt x="59055" y="163830"/>
                    <a:pt x="59055" y="192405"/>
                  </a:cubicBezTo>
                  <a:cubicBezTo>
                    <a:pt x="60007" y="217170"/>
                    <a:pt x="77153" y="232410"/>
                    <a:pt x="103822" y="23241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8" name="Freihandform: Form 157">
              <a:extLst>
                <a:ext uri="{FF2B5EF4-FFF2-40B4-BE49-F238E27FC236}">
                  <a16:creationId xmlns:a16="http://schemas.microsoft.com/office/drawing/2014/main" id="{0D493690-57AC-6645-98F5-617036F8B8A4}"/>
                </a:ext>
              </a:extLst>
            </p:cNvPr>
            <p:cNvSpPr/>
            <p:nvPr/>
          </p:nvSpPr>
          <p:spPr>
            <a:xfrm>
              <a:off x="1824902" y="485706"/>
              <a:ext cx="78991" cy="131330"/>
            </a:xfrm>
            <a:custGeom>
              <a:avLst/>
              <a:gdLst>
                <a:gd name="connsiteX0" fmla="*/ 0 w 234314"/>
                <a:gd name="connsiteY0" fmla="*/ 15240 h 389572"/>
                <a:gd name="connsiteX1" fmla="*/ 61913 w 234314"/>
                <a:gd name="connsiteY1" fmla="*/ 0 h 389572"/>
                <a:gd name="connsiteX2" fmla="*/ 61913 w 234314"/>
                <a:gd name="connsiteY2" fmla="*/ 234315 h 389572"/>
                <a:gd name="connsiteX3" fmla="*/ 62865 w 234314"/>
                <a:gd name="connsiteY3" fmla="*/ 234315 h 389572"/>
                <a:gd name="connsiteX4" fmla="*/ 150495 w 234314"/>
                <a:gd name="connsiteY4" fmla="*/ 122873 h 389572"/>
                <a:gd name="connsiteX5" fmla="*/ 224790 w 234314"/>
                <a:gd name="connsiteY5" fmla="*/ 122873 h 389572"/>
                <a:gd name="connsiteX6" fmla="*/ 137160 w 234314"/>
                <a:gd name="connsiteY6" fmla="*/ 227648 h 389572"/>
                <a:gd name="connsiteX7" fmla="*/ 234315 w 234314"/>
                <a:gd name="connsiteY7" fmla="*/ 389573 h 389572"/>
                <a:gd name="connsiteX8" fmla="*/ 160020 w 234314"/>
                <a:gd name="connsiteY8" fmla="*/ 389573 h 389572"/>
                <a:gd name="connsiteX9" fmla="*/ 93345 w 234314"/>
                <a:gd name="connsiteY9" fmla="*/ 274320 h 389572"/>
                <a:gd name="connsiteX10" fmla="*/ 62865 w 234314"/>
                <a:gd name="connsiteY10" fmla="*/ 308610 h 389572"/>
                <a:gd name="connsiteX11" fmla="*/ 62865 w 234314"/>
                <a:gd name="connsiteY11" fmla="*/ 389573 h 389572"/>
                <a:gd name="connsiteX12" fmla="*/ 952 w 234314"/>
                <a:gd name="connsiteY12" fmla="*/ 389573 h 389572"/>
                <a:gd name="connsiteX13" fmla="*/ 952 w 234314"/>
                <a:gd name="connsiteY13" fmla="*/ 15240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4314" h="389572">
                  <a:moveTo>
                    <a:pt x="0" y="15240"/>
                  </a:moveTo>
                  <a:lnTo>
                    <a:pt x="61913" y="0"/>
                  </a:lnTo>
                  <a:lnTo>
                    <a:pt x="61913" y="234315"/>
                  </a:lnTo>
                  <a:lnTo>
                    <a:pt x="62865" y="234315"/>
                  </a:lnTo>
                  <a:lnTo>
                    <a:pt x="150495" y="122873"/>
                  </a:lnTo>
                  <a:lnTo>
                    <a:pt x="224790" y="122873"/>
                  </a:lnTo>
                  <a:lnTo>
                    <a:pt x="137160" y="227648"/>
                  </a:lnTo>
                  <a:lnTo>
                    <a:pt x="234315" y="389573"/>
                  </a:lnTo>
                  <a:lnTo>
                    <a:pt x="160020" y="389573"/>
                  </a:lnTo>
                  <a:lnTo>
                    <a:pt x="93345" y="274320"/>
                  </a:lnTo>
                  <a:lnTo>
                    <a:pt x="62865" y="308610"/>
                  </a:lnTo>
                  <a:lnTo>
                    <a:pt x="62865" y="389573"/>
                  </a:lnTo>
                  <a:lnTo>
                    <a:pt x="952" y="389573"/>
                  </a:lnTo>
                  <a:lnTo>
                    <a:pt x="952" y="1524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9" name="Freihandform: Form 158">
              <a:extLst>
                <a:ext uri="{FF2B5EF4-FFF2-40B4-BE49-F238E27FC236}">
                  <a16:creationId xmlns:a16="http://schemas.microsoft.com/office/drawing/2014/main" id="{A138287B-221E-D84D-BBB7-3CBBF40F05D2}"/>
                </a:ext>
              </a:extLst>
            </p:cNvPr>
            <p:cNvSpPr/>
            <p:nvPr/>
          </p:nvSpPr>
          <p:spPr>
            <a:xfrm>
              <a:off x="1919305" y="527129"/>
              <a:ext cx="77385" cy="92156"/>
            </a:xfrm>
            <a:custGeom>
              <a:avLst/>
              <a:gdLst>
                <a:gd name="connsiteX0" fmla="*/ 62865 w 229552"/>
                <a:gd name="connsiteY0" fmla="*/ 160020 h 273367"/>
                <a:gd name="connsiteX1" fmla="*/ 116205 w 229552"/>
                <a:gd name="connsiteY1" fmla="*/ 216217 h 273367"/>
                <a:gd name="connsiteX2" fmla="*/ 167640 w 229552"/>
                <a:gd name="connsiteY2" fmla="*/ 160020 h 273367"/>
                <a:gd name="connsiteX3" fmla="*/ 167640 w 229552"/>
                <a:gd name="connsiteY3" fmla="*/ 0 h 273367"/>
                <a:gd name="connsiteX4" fmla="*/ 229553 w 229552"/>
                <a:gd name="connsiteY4" fmla="*/ 0 h 273367"/>
                <a:gd name="connsiteX5" fmla="*/ 229553 w 229552"/>
                <a:gd name="connsiteY5" fmla="*/ 161925 h 273367"/>
                <a:gd name="connsiteX6" fmla="*/ 117157 w 229552"/>
                <a:gd name="connsiteY6" fmla="*/ 273367 h 273367"/>
                <a:gd name="connsiteX7" fmla="*/ 0 w 229552"/>
                <a:gd name="connsiteY7" fmla="*/ 162878 h 273367"/>
                <a:gd name="connsiteX8" fmla="*/ 0 w 229552"/>
                <a:gd name="connsiteY8" fmla="*/ 952 h 273367"/>
                <a:gd name="connsiteX9" fmla="*/ 61913 w 229552"/>
                <a:gd name="connsiteY9" fmla="*/ 952 h 273367"/>
                <a:gd name="connsiteX10" fmla="*/ 61913 w 229552"/>
                <a:gd name="connsiteY10" fmla="*/ 160020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552" h="273367">
                  <a:moveTo>
                    <a:pt x="62865" y="160020"/>
                  </a:moveTo>
                  <a:cubicBezTo>
                    <a:pt x="62865" y="196215"/>
                    <a:pt x="80963" y="216217"/>
                    <a:pt x="116205" y="216217"/>
                  </a:cubicBezTo>
                  <a:cubicBezTo>
                    <a:pt x="150495" y="216217"/>
                    <a:pt x="167640" y="197167"/>
                    <a:pt x="167640" y="160020"/>
                  </a:cubicBezTo>
                  <a:lnTo>
                    <a:pt x="167640" y="0"/>
                  </a:lnTo>
                  <a:lnTo>
                    <a:pt x="229553" y="0"/>
                  </a:lnTo>
                  <a:lnTo>
                    <a:pt x="229553" y="161925"/>
                  </a:lnTo>
                  <a:cubicBezTo>
                    <a:pt x="229553" y="232410"/>
                    <a:pt x="190500" y="273367"/>
                    <a:pt x="117157" y="273367"/>
                  </a:cubicBezTo>
                  <a:cubicBezTo>
                    <a:pt x="44767" y="273367"/>
                    <a:pt x="0" y="232410"/>
                    <a:pt x="0" y="162878"/>
                  </a:cubicBezTo>
                  <a:lnTo>
                    <a:pt x="0" y="952"/>
                  </a:lnTo>
                  <a:lnTo>
                    <a:pt x="61913" y="952"/>
                  </a:lnTo>
                  <a:lnTo>
                    <a:pt x="61913" y="16002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90" name="Freihandform: Form 159">
              <a:extLst>
                <a:ext uri="{FF2B5EF4-FFF2-40B4-BE49-F238E27FC236}">
                  <a16:creationId xmlns:a16="http://schemas.microsoft.com/office/drawing/2014/main" id="{B2324B09-1E2F-AD48-89AE-560E3C0F77D8}"/>
                </a:ext>
              </a:extLst>
            </p:cNvPr>
            <p:cNvSpPr/>
            <p:nvPr/>
          </p:nvSpPr>
          <p:spPr>
            <a:xfrm>
              <a:off x="2023663" y="485385"/>
              <a:ext cx="20871" cy="131330"/>
            </a:xfrm>
            <a:custGeom>
              <a:avLst/>
              <a:gdLst>
                <a:gd name="connsiteX0" fmla="*/ 61913 w 61912"/>
                <a:gd name="connsiteY0" fmla="*/ 389572 h 389572"/>
                <a:gd name="connsiteX1" fmla="*/ 0 w 61912"/>
                <a:gd name="connsiteY1" fmla="*/ 389572 h 389572"/>
                <a:gd name="connsiteX2" fmla="*/ 0 w 61912"/>
                <a:gd name="connsiteY2" fmla="*/ 14288 h 389572"/>
                <a:gd name="connsiteX3" fmla="*/ 61913 w 61912"/>
                <a:gd name="connsiteY3" fmla="*/ 0 h 389572"/>
                <a:gd name="connsiteX4" fmla="*/ 61913 w 61912"/>
                <a:gd name="connsiteY4" fmla="*/ 389572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12" h="389572">
                  <a:moveTo>
                    <a:pt x="61913" y="389572"/>
                  </a:moveTo>
                  <a:lnTo>
                    <a:pt x="0" y="389572"/>
                  </a:lnTo>
                  <a:lnTo>
                    <a:pt x="0" y="14288"/>
                  </a:lnTo>
                  <a:lnTo>
                    <a:pt x="61913" y="0"/>
                  </a:lnTo>
                  <a:lnTo>
                    <a:pt x="61913" y="38957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91" name="Freihandform: Form 189">
              <a:extLst>
                <a:ext uri="{FF2B5EF4-FFF2-40B4-BE49-F238E27FC236}">
                  <a16:creationId xmlns:a16="http://schemas.microsoft.com/office/drawing/2014/main" id="{C962E50C-4D20-D843-A63D-C0BC7F46661E}"/>
                </a:ext>
              </a:extLst>
            </p:cNvPr>
            <p:cNvSpPr/>
            <p:nvPr/>
          </p:nvSpPr>
          <p:spPr>
            <a:xfrm>
              <a:off x="2062838" y="498229"/>
              <a:ext cx="55872" cy="120734"/>
            </a:xfrm>
            <a:custGeom>
              <a:avLst/>
              <a:gdLst>
                <a:gd name="connsiteX0" fmla="*/ 165735 w 165735"/>
                <a:gd name="connsiteY0" fmla="*/ 295275 h 358140"/>
                <a:gd name="connsiteX1" fmla="*/ 165735 w 165735"/>
                <a:gd name="connsiteY1" fmla="*/ 348615 h 358140"/>
                <a:gd name="connsiteX2" fmla="*/ 113348 w 165735"/>
                <a:gd name="connsiteY2" fmla="*/ 358140 h 358140"/>
                <a:gd name="connsiteX3" fmla="*/ 40957 w 165735"/>
                <a:gd name="connsiteY3" fmla="*/ 282892 h 358140"/>
                <a:gd name="connsiteX4" fmla="*/ 40957 w 165735"/>
                <a:gd name="connsiteY4" fmla="*/ 137160 h 358140"/>
                <a:gd name="connsiteX5" fmla="*/ 0 w 165735"/>
                <a:gd name="connsiteY5" fmla="*/ 137160 h 358140"/>
                <a:gd name="connsiteX6" fmla="*/ 0 w 165735"/>
                <a:gd name="connsiteY6" fmla="*/ 85725 h 358140"/>
                <a:gd name="connsiteX7" fmla="*/ 40005 w 165735"/>
                <a:gd name="connsiteY7" fmla="*/ 85725 h 358140"/>
                <a:gd name="connsiteX8" fmla="*/ 40005 w 165735"/>
                <a:gd name="connsiteY8" fmla="*/ 13335 h 358140"/>
                <a:gd name="connsiteX9" fmla="*/ 101918 w 165735"/>
                <a:gd name="connsiteY9" fmla="*/ 0 h 358140"/>
                <a:gd name="connsiteX10" fmla="*/ 101918 w 165735"/>
                <a:gd name="connsiteY10" fmla="*/ 86677 h 358140"/>
                <a:gd name="connsiteX11" fmla="*/ 165735 w 165735"/>
                <a:gd name="connsiteY11" fmla="*/ 86677 h 358140"/>
                <a:gd name="connsiteX12" fmla="*/ 165735 w 165735"/>
                <a:gd name="connsiteY12" fmla="*/ 138113 h 358140"/>
                <a:gd name="connsiteX13" fmla="*/ 101918 w 165735"/>
                <a:gd name="connsiteY13" fmla="*/ 138113 h 358140"/>
                <a:gd name="connsiteX14" fmla="*/ 101918 w 165735"/>
                <a:gd name="connsiteY14" fmla="*/ 269558 h 358140"/>
                <a:gd name="connsiteX15" fmla="*/ 130493 w 165735"/>
                <a:gd name="connsiteY15" fmla="*/ 304800 h 358140"/>
                <a:gd name="connsiteX16" fmla="*/ 165735 w 165735"/>
                <a:gd name="connsiteY16" fmla="*/ 295275 h 35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735" h="358140">
                  <a:moveTo>
                    <a:pt x="165735" y="295275"/>
                  </a:moveTo>
                  <a:lnTo>
                    <a:pt x="165735" y="348615"/>
                  </a:lnTo>
                  <a:cubicBezTo>
                    <a:pt x="152400" y="355283"/>
                    <a:pt x="131445" y="358140"/>
                    <a:pt x="113348" y="358140"/>
                  </a:cubicBezTo>
                  <a:cubicBezTo>
                    <a:pt x="66675" y="358140"/>
                    <a:pt x="40957" y="332422"/>
                    <a:pt x="40957" y="282892"/>
                  </a:cubicBezTo>
                  <a:lnTo>
                    <a:pt x="40957" y="137160"/>
                  </a:lnTo>
                  <a:lnTo>
                    <a:pt x="0" y="137160"/>
                  </a:lnTo>
                  <a:lnTo>
                    <a:pt x="0" y="85725"/>
                  </a:lnTo>
                  <a:lnTo>
                    <a:pt x="40005" y="85725"/>
                  </a:lnTo>
                  <a:lnTo>
                    <a:pt x="40005" y="13335"/>
                  </a:lnTo>
                  <a:lnTo>
                    <a:pt x="101918" y="0"/>
                  </a:lnTo>
                  <a:lnTo>
                    <a:pt x="101918" y="86677"/>
                  </a:lnTo>
                  <a:lnTo>
                    <a:pt x="165735" y="86677"/>
                  </a:lnTo>
                  <a:lnTo>
                    <a:pt x="165735" y="138113"/>
                  </a:lnTo>
                  <a:lnTo>
                    <a:pt x="101918" y="138113"/>
                  </a:lnTo>
                  <a:lnTo>
                    <a:pt x="101918" y="269558"/>
                  </a:lnTo>
                  <a:cubicBezTo>
                    <a:pt x="101918" y="294322"/>
                    <a:pt x="110490" y="304800"/>
                    <a:pt x="130493" y="304800"/>
                  </a:cubicBezTo>
                  <a:cubicBezTo>
                    <a:pt x="142875" y="303847"/>
                    <a:pt x="155257" y="300038"/>
                    <a:pt x="165735" y="29527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95" name="Freihandform: Form 190">
              <a:extLst>
                <a:ext uri="{FF2B5EF4-FFF2-40B4-BE49-F238E27FC236}">
                  <a16:creationId xmlns:a16="http://schemas.microsoft.com/office/drawing/2014/main" id="{6E8043B9-7D89-3C49-8C14-98D84246C3BC}"/>
                </a:ext>
              </a:extLst>
            </p:cNvPr>
            <p:cNvSpPr/>
            <p:nvPr/>
          </p:nvSpPr>
          <p:spPr>
            <a:xfrm>
              <a:off x="2135407" y="488596"/>
              <a:ext cx="76101" cy="130367"/>
            </a:xfrm>
            <a:custGeom>
              <a:avLst/>
              <a:gdLst>
                <a:gd name="connsiteX0" fmla="*/ 114300 w 225742"/>
                <a:gd name="connsiteY0" fmla="*/ 215265 h 386715"/>
                <a:gd name="connsiteX1" fmla="*/ 164782 w 225742"/>
                <a:gd name="connsiteY1" fmla="*/ 220980 h 386715"/>
                <a:gd name="connsiteX2" fmla="*/ 164782 w 225742"/>
                <a:gd name="connsiteY2" fmla="*/ 211455 h 386715"/>
                <a:gd name="connsiteX3" fmla="*/ 105727 w 225742"/>
                <a:gd name="connsiteY3" fmla="*/ 160020 h 386715"/>
                <a:gd name="connsiteX4" fmla="*/ 38100 w 225742"/>
                <a:gd name="connsiteY4" fmla="*/ 175260 h 386715"/>
                <a:gd name="connsiteX5" fmla="*/ 24765 w 225742"/>
                <a:gd name="connsiteY5" fmla="*/ 122873 h 386715"/>
                <a:gd name="connsiteX6" fmla="*/ 112395 w 225742"/>
                <a:gd name="connsiteY6" fmla="*/ 107633 h 386715"/>
                <a:gd name="connsiteX7" fmla="*/ 225742 w 225742"/>
                <a:gd name="connsiteY7" fmla="*/ 210503 h 386715"/>
                <a:gd name="connsiteX8" fmla="*/ 225742 w 225742"/>
                <a:gd name="connsiteY8" fmla="*/ 381000 h 386715"/>
                <a:gd name="connsiteX9" fmla="*/ 166688 w 225742"/>
                <a:gd name="connsiteY9" fmla="*/ 381000 h 386715"/>
                <a:gd name="connsiteX10" fmla="*/ 166688 w 225742"/>
                <a:gd name="connsiteY10" fmla="*/ 352425 h 386715"/>
                <a:gd name="connsiteX11" fmla="*/ 165735 w 225742"/>
                <a:gd name="connsiteY11" fmla="*/ 352425 h 386715"/>
                <a:gd name="connsiteX12" fmla="*/ 87630 w 225742"/>
                <a:gd name="connsiteY12" fmla="*/ 386715 h 386715"/>
                <a:gd name="connsiteX13" fmla="*/ 0 w 225742"/>
                <a:gd name="connsiteY13" fmla="*/ 301942 h 386715"/>
                <a:gd name="connsiteX14" fmla="*/ 114300 w 225742"/>
                <a:gd name="connsiteY14" fmla="*/ 215265 h 386715"/>
                <a:gd name="connsiteX15" fmla="*/ 63817 w 225742"/>
                <a:gd name="connsiteY15" fmla="*/ 72390 h 386715"/>
                <a:gd name="connsiteX16" fmla="*/ 26670 w 225742"/>
                <a:gd name="connsiteY16" fmla="*/ 36195 h 386715"/>
                <a:gd name="connsiteX17" fmla="*/ 63817 w 225742"/>
                <a:gd name="connsiteY17" fmla="*/ 0 h 386715"/>
                <a:gd name="connsiteX18" fmla="*/ 100965 w 225742"/>
                <a:gd name="connsiteY18" fmla="*/ 36195 h 386715"/>
                <a:gd name="connsiteX19" fmla="*/ 63817 w 225742"/>
                <a:gd name="connsiteY19" fmla="*/ 72390 h 386715"/>
                <a:gd name="connsiteX20" fmla="*/ 103822 w 225742"/>
                <a:gd name="connsiteY20" fmla="*/ 340042 h 386715"/>
                <a:gd name="connsiteX21" fmla="*/ 164782 w 225742"/>
                <a:gd name="connsiteY21" fmla="*/ 307658 h 386715"/>
                <a:gd name="connsiteX22" fmla="*/ 164782 w 225742"/>
                <a:gd name="connsiteY22" fmla="*/ 260985 h 386715"/>
                <a:gd name="connsiteX23" fmla="*/ 120967 w 225742"/>
                <a:gd name="connsiteY23" fmla="*/ 256222 h 386715"/>
                <a:gd name="connsiteX24" fmla="*/ 59055 w 225742"/>
                <a:gd name="connsiteY24" fmla="*/ 300038 h 386715"/>
                <a:gd name="connsiteX25" fmla="*/ 103822 w 225742"/>
                <a:gd name="connsiteY25" fmla="*/ 340042 h 386715"/>
                <a:gd name="connsiteX26" fmla="*/ 172402 w 225742"/>
                <a:gd name="connsiteY26" fmla="*/ 72390 h 386715"/>
                <a:gd name="connsiteX27" fmla="*/ 135255 w 225742"/>
                <a:gd name="connsiteY27" fmla="*/ 36195 h 386715"/>
                <a:gd name="connsiteX28" fmla="*/ 172402 w 225742"/>
                <a:gd name="connsiteY28" fmla="*/ 0 h 386715"/>
                <a:gd name="connsiteX29" fmla="*/ 209550 w 225742"/>
                <a:gd name="connsiteY29" fmla="*/ 36195 h 386715"/>
                <a:gd name="connsiteX30" fmla="*/ 172402 w 225742"/>
                <a:gd name="connsiteY30" fmla="*/ 72390 h 386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5742" h="386715">
                  <a:moveTo>
                    <a:pt x="114300" y="215265"/>
                  </a:moveTo>
                  <a:cubicBezTo>
                    <a:pt x="131445" y="215265"/>
                    <a:pt x="147638" y="216217"/>
                    <a:pt x="164782" y="220980"/>
                  </a:cubicBezTo>
                  <a:lnTo>
                    <a:pt x="164782" y="211455"/>
                  </a:lnTo>
                  <a:cubicBezTo>
                    <a:pt x="164782" y="177165"/>
                    <a:pt x="144780" y="160020"/>
                    <a:pt x="105727" y="160020"/>
                  </a:cubicBezTo>
                  <a:cubicBezTo>
                    <a:pt x="83820" y="160020"/>
                    <a:pt x="60007" y="165735"/>
                    <a:pt x="38100" y="175260"/>
                  </a:cubicBezTo>
                  <a:lnTo>
                    <a:pt x="24765" y="122873"/>
                  </a:lnTo>
                  <a:cubicBezTo>
                    <a:pt x="49530" y="113348"/>
                    <a:pt x="81915" y="107633"/>
                    <a:pt x="112395" y="107633"/>
                  </a:cubicBezTo>
                  <a:cubicBezTo>
                    <a:pt x="187642" y="107633"/>
                    <a:pt x="225742" y="142875"/>
                    <a:pt x="225742" y="210503"/>
                  </a:cubicBezTo>
                  <a:lnTo>
                    <a:pt x="225742" y="381000"/>
                  </a:lnTo>
                  <a:lnTo>
                    <a:pt x="166688" y="381000"/>
                  </a:lnTo>
                  <a:lnTo>
                    <a:pt x="166688" y="352425"/>
                  </a:lnTo>
                  <a:lnTo>
                    <a:pt x="165735" y="352425"/>
                  </a:lnTo>
                  <a:cubicBezTo>
                    <a:pt x="142875" y="376238"/>
                    <a:pt x="119063" y="386715"/>
                    <a:pt x="87630" y="386715"/>
                  </a:cubicBezTo>
                  <a:cubicBezTo>
                    <a:pt x="34290" y="386715"/>
                    <a:pt x="0" y="353378"/>
                    <a:pt x="0" y="301942"/>
                  </a:cubicBezTo>
                  <a:cubicBezTo>
                    <a:pt x="0" y="245745"/>
                    <a:pt x="40005" y="215265"/>
                    <a:pt x="114300" y="215265"/>
                  </a:cubicBezTo>
                  <a:close/>
                  <a:moveTo>
                    <a:pt x="63817" y="72390"/>
                  </a:moveTo>
                  <a:cubicBezTo>
                    <a:pt x="43815" y="72390"/>
                    <a:pt x="26670" y="55245"/>
                    <a:pt x="26670" y="36195"/>
                  </a:cubicBezTo>
                  <a:cubicBezTo>
                    <a:pt x="26670" y="17145"/>
                    <a:pt x="43815" y="0"/>
                    <a:pt x="63817" y="0"/>
                  </a:cubicBezTo>
                  <a:cubicBezTo>
                    <a:pt x="83820" y="0"/>
                    <a:pt x="100965" y="17145"/>
                    <a:pt x="100965" y="36195"/>
                  </a:cubicBezTo>
                  <a:cubicBezTo>
                    <a:pt x="100965" y="56198"/>
                    <a:pt x="83820" y="72390"/>
                    <a:pt x="63817" y="72390"/>
                  </a:cubicBezTo>
                  <a:close/>
                  <a:moveTo>
                    <a:pt x="103822" y="340042"/>
                  </a:moveTo>
                  <a:cubicBezTo>
                    <a:pt x="126682" y="340042"/>
                    <a:pt x="147638" y="328613"/>
                    <a:pt x="164782" y="307658"/>
                  </a:cubicBezTo>
                  <a:lnTo>
                    <a:pt x="164782" y="260985"/>
                  </a:lnTo>
                  <a:cubicBezTo>
                    <a:pt x="150495" y="257175"/>
                    <a:pt x="135255" y="256222"/>
                    <a:pt x="120967" y="256222"/>
                  </a:cubicBezTo>
                  <a:cubicBezTo>
                    <a:pt x="81915" y="256222"/>
                    <a:pt x="59055" y="271463"/>
                    <a:pt x="59055" y="300038"/>
                  </a:cubicBezTo>
                  <a:cubicBezTo>
                    <a:pt x="59055" y="324803"/>
                    <a:pt x="76200" y="340042"/>
                    <a:pt x="103822" y="340042"/>
                  </a:cubicBezTo>
                  <a:close/>
                  <a:moveTo>
                    <a:pt x="172402" y="72390"/>
                  </a:moveTo>
                  <a:cubicBezTo>
                    <a:pt x="152400" y="72390"/>
                    <a:pt x="135255" y="55245"/>
                    <a:pt x="135255" y="36195"/>
                  </a:cubicBezTo>
                  <a:cubicBezTo>
                    <a:pt x="135255" y="17145"/>
                    <a:pt x="152400" y="0"/>
                    <a:pt x="172402" y="0"/>
                  </a:cubicBezTo>
                  <a:cubicBezTo>
                    <a:pt x="192405" y="0"/>
                    <a:pt x="209550" y="17145"/>
                    <a:pt x="209550" y="36195"/>
                  </a:cubicBezTo>
                  <a:cubicBezTo>
                    <a:pt x="209550" y="56198"/>
                    <a:pt x="192405" y="72390"/>
                    <a:pt x="172402" y="7239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96" name="Freihandform: Form 191">
              <a:extLst>
                <a:ext uri="{FF2B5EF4-FFF2-40B4-BE49-F238E27FC236}">
                  <a16:creationId xmlns:a16="http://schemas.microsoft.com/office/drawing/2014/main" id="{A46F15FB-2AE2-F84A-99CC-6BFF6DFD5D1E}"/>
                </a:ext>
              </a:extLst>
            </p:cNvPr>
            <p:cNvSpPr/>
            <p:nvPr/>
          </p:nvSpPr>
          <p:spPr>
            <a:xfrm>
              <a:off x="2227884" y="498229"/>
              <a:ext cx="55871" cy="120734"/>
            </a:xfrm>
            <a:custGeom>
              <a:avLst/>
              <a:gdLst>
                <a:gd name="connsiteX0" fmla="*/ 165735 w 165734"/>
                <a:gd name="connsiteY0" fmla="*/ 295275 h 358140"/>
                <a:gd name="connsiteX1" fmla="*/ 165735 w 165734"/>
                <a:gd name="connsiteY1" fmla="*/ 348615 h 358140"/>
                <a:gd name="connsiteX2" fmla="*/ 113347 w 165734"/>
                <a:gd name="connsiteY2" fmla="*/ 358140 h 358140"/>
                <a:gd name="connsiteX3" fmla="*/ 40957 w 165734"/>
                <a:gd name="connsiteY3" fmla="*/ 282892 h 358140"/>
                <a:gd name="connsiteX4" fmla="*/ 40957 w 165734"/>
                <a:gd name="connsiteY4" fmla="*/ 137160 h 358140"/>
                <a:gd name="connsiteX5" fmla="*/ 0 w 165734"/>
                <a:gd name="connsiteY5" fmla="*/ 137160 h 358140"/>
                <a:gd name="connsiteX6" fmla="*/ 0 w 165734"/>
                <a:gd name="connsiteY6" fmla="*/ 85725 h 358140"/>
                <a:gd name="connsiteX7" fmla="*/ 40005 w 165734"/>
                <a:gd name="connsiteY7" fmla="*/ 85725 h 358140"/>
                <a:gd name="connsiteX8" fmla="*/ 40005 w 165734"/>
                <a:gd name="connsiteY8" fmla="*/ 13335 h 358140"/>
                <a:gd name="connsiteX9" fmla="*/ 101918 w 165734"/>
                <a:gd name="connsiteY9" fmla="*/ 0 h 358140"/>
                <a:gd name="connsiteX10" fmla="*/ 101918 w 165734"/>
                <a:gd name="connsiteY10" fmla="*/ 86677 h 358140"/>
                <a:gd name="connsiteX11" fmla="*/ 165735 w 165734"/>
                <a:gd name="connsiteY11" fmla="*/ 86677 h 358140"/>
                <a:gd name="connsiteX12" fmla="*/ 165735 w 165734"/>
                <a:gd name="connsiteY12" fmla="*/ 138113 h 358140"/>
                <a:gd name="connsiteX13" fmla="*/ 101918 w 165734"/>
                <a:gd name="connsiteY13" fmla="*/ 138113 h 358140"/>
                <a:gd name="connsiteX14" fmla="*/ 101918 w 165734"/>
                <a:gd name="connsiteY14" fmla="*/ 269558 h 358140"/>
                <a:gd name="connsiteX15" fmla="*/ 130493 w 165734"/>
                <a:gd name="connsiteY15" fmla="*/ 304800 h 358140"/>
                <a:gd name="connsiteX16" fmla="*/ 165735 w 165734"/>
                <a:gd name="connsiteY16" fmla="*/ 295275 h 35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734" h="358140">
                  <a:moveTo>
                    <a:pt x="165735" y="295275"/>
                  </a:moveTo>
                  <a:lnTo>
                    <a:pt x="165735" y="348615"/>
                  </a:lnTo>
                  <a:cubicBezTo>
                    <a:pt x="152400" y="355283"/>
                    <a:pt x="131445" y="358140"/>
                    <a:pt x="113347" y="358140"/>
                  </a:cubicBezTo>
                  <a:cubicBezTo>
                    <a:pt x="66675" y="358140"/>
                    <a:pt x="40957" y="332422"/>
                    <a:pt x="40957" y="282892"/>
                  </a:cubicBezTo>
                  <a:lnTo>
                    <a:pt x="40957" y="137160"/>
                  </a:lnTo>
                  <a:lnTo>
                    <a:pt x="0" y="137160"/>
                  </a:lnTo>
                  <a:lnTo>
                    <a:pt x="0" y="85725"/>
                  </a:lnTo>
                  <a:lnTo>
                    <a:pt x="40005" y="85725"/>
                  </a:lnTo>
                  <a:lnTo>
                    <a:pt x="40005" y="13335"/>
                  </a:lnTo>
                  <a:lnTo>
                    <a:pt x="101918" y="0"/>
                  </a:lnTo>
                  <a:lnTo>
                    <a:pt x="101918" y="86677"/>
                  </a:lnTo>
                  <a:lnTo>
                    <a:pt x="165735" y="86677"/>
                  </a:lnTo>
                  <a:lnTo>
                    <a:pt x="165735" y="138113"/>
                  </a:lnTo>
                  <a:lnTo>
                    <a:pt x="101918" y="138113"/>
                  </a:lnTo>
                  <a:lnTo>
                    <a:pt x="101918" y="269558"/>
                  </a:lnTo>
                  <a:cubicBezTo>
                    <a:pt x="101918" y="294322"/>
                    <a:pt x="110490" y="304800"/>
                    <a:pt x="130493" y="304800"/>
                  </a:cubicBezTo>
                  <a:cubicBezTo>
                    <a:pt x="142875" y="303847"/>
                    <a:pt x="155257" y="300038"/>
                    <a:pt x="165735" y="29527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3465538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3AF1-C633-461E-ACFF-5AFBDFFA0015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C50F1EF-7CD3-4F38-8BE6-ED3FCE2DB3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250" y="1631156"/>
            <a:ext cx="11156293" cy="4569619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5C59997-58CB-4A34-A7D6-744D4117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25613776-0F22-42BA-AE5A-1B73727AAD1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788656BC-571E-48AD-A882-67551EA60E5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92167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|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5FD9E-6BE3-4D1A-AA44-86D4F1975D44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C50F1EF-7CD3-4F38-8BE6-ED3FCE2DB3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251" y="1631156"/>
            <a:ext cx="5469020" cy="4569619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024A1079-17C2-45DE-A16B-14C152A08F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05521" y="1631156"/>
            <a:ext cx="5469020" cy="456961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E5E3F57-04C9-40C7-B10F-E51808253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6791738E-1095-45F8-98E2-D057FFD19CA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FC54F3FA-5C25-44AA-90BB-73B1AF78910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6547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|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D8C84-E9D3-4309-A7EC-0F9ACF98214A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475" y="6634667"/>
            <a:ext cx="250068" cy="123111"/>
          </a:xfrm>
        </p:spPr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36A777D-D5C6-4E84-A9C9-D0F4836A4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D304591F-2FC9-4C29-9FE5-537955E3B9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8251" y="1631157"/>
            <a:ext cx="3568356" cy="456961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D0C47385-EF97-44EE-867E-E9365B44CA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6187" y="1631157"/>
            <a:ext cx="3568356" cy="456961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E3F53468-6A74-4DFC-93FD-A760B96196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12219" y="1631157"/>
            <a:ext cx="3568356" cy="456961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86333803-0B38-4F61-95AE-49DCFFD7FB8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95B4A737-48DD-4B17-9EE4-2BFBAEA3BA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95275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1E77C4-F13C-4261-8B14-6DABA109B117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8399462" y="601199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800" b="1" dirty="0">
                <a:latin typeface="ITCFranklinGothic LT Book" panose="02000503050000020004" pitchFamily="2" charset="0"/>
                <a:cs typeface="Calibri" panose="020F0502020204030204" pitchFamily="34" charset="0"/>
              </a:rPr>
              <a:t>Frauenklinik</a:t>
            </a:r>
          </a:p>
        </p:txBody>
      </p:sp>
    </p:spTree>
    <p:extLst>
      <p:ext uri="{BB962C8B-B14F-4D97-AF65-F5344CB8AC3E}">
        <p14:creationId xmlns:p14="http://schemas.microsoft.com/office/powerpoint/2010/main" val="20888421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 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86225-D856-4E14-86B6-41B7AABB95E6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C50F1EF-7CD3-4F38-8BE6-ED3FCE2DB3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251" y="1631156"/>
            <a:ext cx="5469020" cy="4569619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E5E3F57-04C9-40C7-B10F-E51808253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3A0E3338-4E71-4920-9A06-A4D408E5A29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05521" y="1631156"/>
            <a:ext cx="5469020" cy="456961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8D50DB04-91D7-4C23-96CE-09E0502D14CD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1668C6C1-D6B3-4AA0-8796-F8CCC972780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59639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 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3A0E3338-4E71-4920-9A06-A4D408E5A29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8251" y="1631156"/>
            <a:ext cx="5469020" cy="456961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ED20-A480-43B2-A4AB-B582F2F79E53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475" y="6634667"/>
            <a:ext cx="250068" cy="123111"/>
          </a:xfrm>
        </p:spPr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C50F1EF-7CD3-4F38-8BE6-ED3FCE2DB3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5523" y="1631156"/>
            <a:ext cx="5469020" cy="4569619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E5E3F57-04C9-40C7-B10F-E51808253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1C6D487A-3469-4A14-880C-0C0352BFC29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108D3B7E-E8A7-4B29-B063-A4BB038B400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90947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folie | mit Stö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430C106-4EB7-47B9-8F1D-0BFCFBEAEC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0413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1CD45B2-C7E2-4C43-84ED-BFB6DC4E84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252" y="3431381"/>
            <a:ext cx="3570735" cy="2769394"/>
          </a:xfrm>
          <a:solidFill>
            <a:schemeClr val="bg1"/>
          </a:solidFill>
        </p:spPr>
        <p:txBody>
          <a:bodyPr wrap="square" lIns="180000" tIns="180000" rIns="360000" bIns="18000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FE029E8-09EC-45DC-B2BB-25B2B1C145AC}"/>
              </a:ext>
            </a:extLst>
          </p:cNvPr>
          <p:cNvGrpSpPr/>
          <p:nvPr userDrawn="1"/>
        </p:nvGrpSpPr>
        <p:grpSpPr>
          <a:xfrm>
            <a:off x="-390474" y="160153"/>
            <a:ext cx="333332" cy="136812"/>
            <a:chOff x="-133350" y="2711163"/>
            <a:chExt cx="333375" cy="136812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D3613C15-D9EF-4DBF-8B74-3D50994127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8E0568E8-B36B-404B-9E38-F367F7DFCF81}"/>
                </a:ext>
              </a:extLst>
            </p:cNvPr>
            <p:cNvSpPr txBox="1"/>
            <p:nvPr userDrawn="1"/>
          </p:nvSpPr>
          <p:spPr>
            <a:xfrm>
              <a:off x="-96506" y="2711163"/>
              <a:ext cx="259686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4EB1BCB-8EFE-43BA-AE53-9984B9F11B54}"/>
              </a:ext>
            </a:extLst>
          </p:cNvPr>
          <p:cNvGrpSpPr/>
          <p:nvPr userDrawn="1"/>
        </p:nvGrpSpPr>
        <p:grpSpPr>
          <a:xfrm>
            <a:off x="-390474" y="1131703"/>
            <a:ext cx="333332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B189016C-ED2A-474D-A417-5E0F497B514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856DE16-FDEC-4063-8C73-CBF95C803B59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E3759D02-378A-4C73-8CA4-E4FB217B94E6}"/>
              </a:ext>
            </a:extLst>
          </p:cNvPr>
          <p:cNvGrpSpPr/>
          <p:nvPr userDrawn="1"/>
        </p:nvGrpSpPr>
        <p:grpSpPr>
          <a:xfrm>
            <a:off x="-390474" y="1491963"/>
            <a:ext cx="333332" cy="136812"/>
            <a:chOff x="-133350" y="2711163"/>
            <a:chExt cx="333375" cy="136812"/>
          </a:xfrm>
        </p:grpSpPr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612F9041-226E-4E23-B398-1F7D9044B5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618D5641-3E9B-4072-8388-BB46336975A8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70072D5-E220-4946-9EE1-80DFB58C3A38}"/>
              </a:ext>
            </a:extLst>
          </p:cNvPr>
          <p:cNvGrpSpPr/>
          <p:nvPr userDrawn="1"/>
        </p:nvGrpSpPr>
        <p:grpSpPr>
          <a:xfrm>
            <a:off x="-390474" y="3292188"/>
            <a:ext cx="333332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0A43D9D6-7790-4E94-8493-67757E33734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8E7E0758-62D1-453D-B55E-FDC4CCE3C6E4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84310EC5-28E5-4146-A748-79C1FCA769F0}"/>
              </a:ext>
            </a:extLst>
          </p:cNvPr>
          <p:cNvGrpSpPr/>
          <p:nvPr userDrawn="1"/>
        </p:nvGrpSpPr>
        <p:grpSpPr>
          <a:xfrm>
            <a:off x="-390474" y="6063963"/>
            <a:ext cx="333332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2D5BC590-E7B8-48F8-AAC5-6799BCBDEB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DF5B0BA6-3F36-41A3-8125-15AA496849C8}"/>
                </a:ext>
              </a:extLst>
            </p:cNvPr>
            <p:cNvSpPr txBox="1"/>
            <p:nvPr userDrawn="1"/>
          </p:nvSpPr>
          <p:spPr>
            <a:xfrm>
              <a:off x="-96504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7018BC3-E9D3-4DC9-9093-D415FD96426D}"/>
              </a:ext>
            </a:extLst>
          </p:cNvPr>
          <p:cNvGrpSpPr/>
          <p:nvPr userDrawn="1"/>
        </p:nvGrpSpPr>
        <p:grpSpPr>
          <a:xfrm>
            <a:off x="-390474" y="6495763"/>
            <a:ext cx="333332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38F1A063-9C9E-48DF-9813-A4EA4497C2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79F31FE-DC89-4DED-A231-3D8DCBF48D98}"/>
                </a:ext>
              </a:extLst>
            </p:cNvPr>
            <p:cNvSpPr txBox="1"/>
            <p:nvPr userDrawn="1"/>
          </p:nvSpPr>
          <p:spPr>
            <a:xfrm>
              <a:off x="-96503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7DF8EA8-3E45-431B-90A0-140583E1D079}"/>
              </a:ext>
            </a:extLst>
          </p:cNvPr>
          <p:cNvGrpSpPr/>
          <p:nvPr userDrawn="1"/>
        </p:nvGrpSpPr>
        <p:grpSpPr>
          <a:xfrm rot="16200000">
            <a:off x="281585" y="-299127"/>
            <a:ext cx="333375" cy="136790"/>
            <a:chOff x="-133350" y="2711167"/>
            <a:chExt cx="333375" cy="136808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B300055A-A6D6-4CE1-986A-0930765E02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B2C23E7-0482-498A-B984-44C6CF40F3B6}"/>
                </a:ext>
              </a:extLst>
            </p:cNvPr>
            <p:cNvSpPr txBox="1"/>
            <p:nvPr userDrawn="1"/>
          </p:nvSpPr>
          <p:spPr>
            <a:xfrm>
              <a:off x="-96507" y="2711167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C7A65B2-F352-4DA5-9A36-9105D478D2C2}"/>
              </a:ext>
            </a:extLst>
          </p:cNvPr>
          <p:cNvGrpSpPr/>
          <p:nvPr userDrawn="1"/>
        </p:nvGrpSpPr>
        <p:grpSpPr>
          <a:xfrm rot="16200000">
            <a:off x="5752193" y="-299127"/>
            <a:ext cx="333375" cy="136786"/>
            <a:chOff x="-133350" y="2711171"/>
            <a:chExt cx="333375" cy="136804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4D9AE9BE-891D-491B-98F9-78F552DDC8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E259A48F-52D3-481E-86F8-360FED16B872}"/>
                </a:ext>
              </a:extLst>
            </p:cNvPr>
            <p:cNvSpPr txBox="1"/>
            <p:nvPr userDrawn="1"/>
          </p:nvSpPr>
          <p:spPr>
            <a:xfrm>
              <a:off x="-96504" y="271117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7ADB04CE-94F5-430A-9FF1-01DE211731F2}"/>
              </a:ext>
            </a:extLst>
          </p:cNvPr>
          <p:cNvGrpSpPr/>
          <p:nvPr userDrawn="1"/>
        </p:nvGrpSpPr>
        <p:grpSpPr>
          <a:xfrm>
            <a:off x="6203142" y="-397424"/>
            <a:ext cx="124890" cy="333375"/>
            <a:chOff x="6416680" y="-397424"/>
            <a:chExt cx="124906" cy="33337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50411913-7BEC-4F33-BDE8-154F93D079C8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A40BADBF-D4AC-4B48-AE66-D79BD3055404}"/>
                </a:ext>
              </a:extLst>
            </p:cNvPr>
            <p:cNvSpPr txBox="1"/>
            <p:nvPr userDrawn="1"/>
          </p:nvSpPr>
          <p:spPr>
            <a:xfrm rot="16200000">
              <a:off x="6349289" y="-29319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CB5DA2A5-4F29-4DF6-A342-0A7B4878AAB5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8520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E820BD84-9211-4C19-A40B-4121AD892514}"/>
              </a:ext>
            </a:extLst>
          </p:cNvPr>
          <p:cNvGrpSpPr/>
          <p:nvPr userDrawn="1"/>
        </p:nvGrpSpPr>
        <p:grpSpPr>
          <a:xfrm rot="16200000">
            <a:off x="11445814" y="-299130"/>
            <a:ext cx="333375" cy="136782"/>
            <a:chOff x="-133350" y="2711175"/>
            <a:chExt cx="333375" cy="136800"/>
          </a:xfrm>
        </p:grpSpPr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21C7D9CA-751B-4809-9338-47DDC5D1A7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D1C22B97-CFD8-4E78-BF7E-02A71F190F83}"/>
                </a:ext>
              </a:extLst>
            </p:cNvPr>
            <p:cNvSpPr txBox="1"/>
            <p:nvPr userDrawn="1"/>
          </p:nvSpPr>
          <p:spPr>
            <a:xfrm>
              <a:off x="-96501" y="2711175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6008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 | 1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2BAE-500C-470C-863A-D17D73DCD84D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6A4CB3A7-ACED-41D0-8E35-318CD3693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EBFE18BD-74E5-4328-B98A-9C6FC4FCA59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8249" y="1631156"/>
            <a:ext cx="11156294" cy="39511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A51E223D-AC82-4D54-A383-0E2DF84E2E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8249" y="5690271"/>
            <a:ext cx="11156294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05EC4CE8-43C6-428F-9E62-CB38E0CE644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1B67A175-1D22-4413-9F52-E2DE02F0170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97137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 |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716FC-0CAB-4890-BB2E-C24F273B6A3D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475" y="6634667"/>
            <a:ext cx="250068" cy="123111"/>
          </a:xfrm>
        </p:spPr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8C7F934-D7F3-42CA-88CC-3AEB50FF1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B4B72DA6-61BE-42F9-8894-08B159BC7C7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8250" y="1631156"/>
            <a:ext cx="5469020" cy="39511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0E2D86CD-8C0A-461A-82DE-DEB73A6F9AC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8250" y="5690271"/>
            <a:ext cx="5469020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8">
            <a:extLst>
              <a:ext uri="{FF2B5EF4-FFF2-40B4-BE49-F238E27FC236}">
                <a16:creationId xmlns:a16="http://schemas.microsoft.com/office/drawing/2014/main" id="{B4E7C39B-83E8-467B-AD57-55CA08888B5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05523" y="1631156"/>
            <a:ext cx="5469020" cy="39511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CE124A50-74B4-4E32-AA56-DCD775B1300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05523" y="5690271"/>
            <a:ext cx="5469020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BF87D6FE-3E8F-49D4-B36A-217C95B23A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1E2BFC85-9F5D-48DC-8AD9-31F8731D994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877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 |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68A6-FD53-4FBE-943C-64428AB8F1E6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475" y="6634667"/>
            <a:ext cx="250068" cy="123111"/>
          </a:xfrm>
        </p:spPr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9995CF9C-9826-4946-A085-FF49199B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E2430412-20B6-4F53-A77B-A26A49135E4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8250" y="1631156"/>
            <a:ext cx="3569293" cy="39511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48CA2DF0-5B92-4CE6-AF1A-CC648431BB9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8250" y="5690271"/>
            <a:ext cx="3569293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3" name="Bildplatzhalter 8">
            <a:extLst>
              <a:ext uri="{FF2B5EF4-FFF2-40B4-BE49-F238E27FC236}">
                <a16:creationId xmlns:a16="http://schemas.microsoft.com/office/drawing/2014/main" id="{002E2471-F223-4896-A895-CE0AF20E11D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05250" y="1631156"/>
            <a:ext cx="3569293" cy="39511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470E7482-A37A-44BE-ADE5-A0B3B10E8FC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05250" y="5690271"/>
            <a:ext cx="3569293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5" name="Bildplatzhalter 8">
            <a:extLst>
              <a:ext uri="{FF2B5EF4-FFF2-40B4-BE49-F238E27FC236}">
                <a16:creationId xmlns:a16="http://schemas.microsoft.com/office/drawing/2014/main" id="{3FD09289-F115-4464-A726-812A11720CA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11750" y="1631156"/>
            <a:ext cx="3569293" cy="39511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6" name="Textplatzhalter 10">
            <a:extLst>
              <a:ext uri="{FF2B5EF4-FFF2-40B4-BE49-F238E27FC236}">
                <a16:creationId xmlns:a16="http://schemas.microsoft.com/office/drawing/2014/main" id="{F3F11CE6-C8CF-4ABE-B3B8-C00D74678A9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11750" y="5690271"/>
            <a:ext cx="3569293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A7347480-9F70-4378-B138-B8B7C593F862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F9B81ED5-F90B-4E10-A216-1402013051A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01120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9D2D9-4800-470A-BE03-7651C8FBA3C7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A3EEDC1-9ABB-471E-855E-52CC8C208FB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8250" y="1631156"/>
            <a:ext cx="11153914" cy="4569619"/>
          </a:xfrm>
        </p:spPr>
        <p:txBody>
          <a:bodyPr/>
          <a:lstStyle/>
          <a:p>
            <a:pPr lvl="0"/>
            <a:r>
              <a:rPr lang="de-DE" dirty="0"/>
              <a:t> 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BBD0D2AE-225B-47F4-A359-0020AE80A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451A9BBC-9F96-4260-BC40-C6D3D23D6FB6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CA864028-DE14-4674-AA2E-E09C2B5EB69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91254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|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5BC2-B98D-43EB-9492-A2038CEA2426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475" y="6634667"/>
            <a:ext cx="250068" cy="123111"/>
          </a:xfrm>
        </p:spPr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A3EEDC1-9ABB-471E-855E-52CC8C208FB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8250" y="1631156"/>
            <a:ext cx="5469021" cy="4569619"/>
          </a:xfrm>
        </p:spPr>
        <p:txBody>
          <a:bodyPr/>
          <a:lstStyle/>
          <a:p>
            <a:pPr lvl="0"/>
            <a:r>
              <a:rPr lang="de-DE" dirty="0"/>
              <a:t> 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BBD0D2AE-225B-47F4-A359-0020AE80A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451A9BBC-9F96-4260-BC40-C6D3D23D6FB6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1" name="Inhaltsplatzhalter 7">
            <a:extLst>
              <a:ext uri="{FF2B5EF4-FFF2-40B4-BE49-F238E27FC236}">
                <a16:creationId xmlns:a16="http://schemas.microsoft.com/office/drawing/2014/main" id="{33608DEB-69EC-4E8F-A567-9E3EA36C3624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205523" y="1631156"/>
            <a:ext cx="5469021" cy="4569619"/>
          </a:xfrm>
        </p:spPr>
        <p:txBody>
          <a:bodyPr/>
          <a:lstStyle/>
          <a:p>
            <a:pPr lvl="0"/>
            <a:r>
              <a:rPr lang="de-DE" dirty="0"/>
              <a:t> 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E7E99F22-1523-43E5-AE41-9E7E4BDDCB6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956563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|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DAC14-0C7A-473A-80CF-67CD1B7B5514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5086500-15A5-49F2-8B64-748C19FDA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03806" y="1631156"/>
            <a:ext cx="3570735" cy="456962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84BE64F-DBB2-4BF3-ABE7-E92BB978D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0D6633D6-CA56-460E-AA1C-9A4D6A62324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18250" y="1631157"/>
            <a:ext cx="7362793" cy="4569620"/>
          </a:xfrm>
        </p:spPr>
        <p:txBody>
          <a:bodyPr/>
          <a:lstStyle/>
          <a:p>
            <a:pPr lvl="0"/>
            <a:r>
              <a:rPr lang="de-DE" dirty="0"/>
              <a:t> 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7CDDF36A-B7A5-4E95-A5D6-07C5FCED28B4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EADA30F9-282E-42EE-B40C-6EC25D7E71A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36524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 | Hellbla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E4048C-0B54-437F-B99C-D17800474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B6BFB4-144E-44B8-8923-9ED8AA858AB2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87F00BE4-512D-4F35-B132-4E5C5CF1413D}"/>
              </a:ext>
            </a:extLst>
          </p:cNvPr>
          <p:cNvSpPr/>
          <p:nvPr userDrawn="1"/>
        </p:nvSpPr>
        <p:spPr>
          <a:xfrm>
            <a:off x="517133" y="6538526"/>
            <a:ext cx="11673280" cy="10800"/>
          </a:xfrm>
          <a:prstGeom prst="rect">
            <a:avLst/>
          </a:prstGeom>
          <a:solidFill>
            <a:srgbClr val="040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F1925060-7FCF-4CBC-B0DA-0731E3E98579}"/>
              </a:ext>
            </a:extLst>
          </p:cNvPr>
          <p:cNvSpPr/>
          <p:nvPr userDrawn="1"/>
        </p:nvSpPr>
        <p:spPr>
          <a:xfrm>
            <a:off x="518333" y="1206160"/>
            <a:ext cx="11674542" cy="72000"/>
          </a:xfrm>
          <a:prstGeom prst="rect">
            <a:avLst/>
          </a:prstGeom>
          <a:solidFill>
            <a:srgbClr val="005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60" name="Textplatzhalter 9">
            <a:extLst>
              <a:ext uri="{FF2B5EF4-FFF2-40B4-BE49-F238E27FC236}">
                <a16:creationId xmlns:a16="http://schemas.microsoft.com/office/drawing/2014/main" id="{A9FF3927-CA7B-4361-998A-3A60E5D23F5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1" name="Freihandform: Form 60">
            <a:extLst>
              <a:ext uri="{FF2B5EF4-FFF2-40B4-BE49-F238E27FC236}">
                <a16:creationId xmlns:a16="http://schemas.microsoft.com/office/drawing/2014/main" id="{BC19384B-1D95-4C0D-B3F0-61407A015F56}"/>
              </a:ext>
            </a:extLst>
          </p:cNvPr>
          <p:cNvSpPr>
            <a:spLocks noChangeAspect="1"/>
          </p:cNvSpPr>
          <p:nvPr userDrawn="1"/>
        </p:nvSpPr>
        <p:spPr>
          <a:xfrm>
            <a:off x="10594684" y="299346"/>
            <a:ext cx="1079859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00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93DCB95B-459E-4AC2-8E4B-6C459242A95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ECEE8D8-DF92-4CFD-A29A-DD98DFA7EC69}"/>
              </a:ext>
            </a:extLst>
          </p:cNvPr>
          <p:cNvGrpSpPr/>
          <p:nvPr userDrawn="1"/>
        </p:nvGrpSpPr>
        <p:grpSpPr>
          <a:xfrm>
            <a:off x="-390474" y="160153"/>
            <a:ext cx="333332" cy="136812"/>
            <a:chOff x="-133350" y="2711163"/>
            <a:chExt cx="333375" cy="136812"/>
          </a:xfrm>
        </p:grpSpPr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E89218EB-083A-44EC-89C4-86451CE1FC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99474D3-E53E-4ABA-9B61-C9BB08A3276B}"/>
                </a:ext>
              </a:extLst>
            </p:cNvPr>
            <p:cNvSpPr txBox="1"/>
            <p:nvPr userDrawn="1"/>
          </p:nvSpPr>
          <p:spPr>
            <a:xfrm>
              <a:off x="-96506" y="2711163"/>
              <a:ext cx="259686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7879191-3BE6-4B4E-A6B9-7EE964614B47}"/>
              </a:ext>
            </a:extLst>
          </p:cNvPr>
          <p:cNvGrpSpPr/>
          <p:nvPr userDrawn="1"/>
        </p:nvGrpSpPr>
        <p:grpSpPr>
          <a:xfrm>
            <a:off x="-390474" y="1131703"/>
            <a:ext cx="333332" cy="136812"/>
            <a:chOff x="-133350" y="2711163"/>
            <a:chExt cx="333375" cy="136812"/>
          </a:xfrm>
        </p:grpSpPr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94484379-E642-433C-B53A-1DEE6A9DD4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7C54D7A6-C6ED-4572-B49C-338FB11A042A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82F9D16-DA93-44FA-B850-67D0B6AD397D}"/>
              </a:ext>
            </a:extLst>
          </p:cNvPr>
          <p:cNvGrpSpPr/>
          <p:nvPr userDrawn="1"/>
        </p:nvGrpSpPr>
        <p:grpSpPr>
          <a:xfrm>
            <a:off x="-390474" y="1491963"/>
            <a:ext cx="333332" cy="136812"/>
            <a:chOff x="-133350" y="2711163"/>
            <a:chExt cx="333375" cy="136812"/>
          </a:xfrm>
        </p:grpSpPr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7201A13C-71DC-4465-B39F-F196A50353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D957CB6E-B09B-4A22-86F0-6C38F81B2E90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8DB7D0C-ACAA-4A6B-8088-624B0BC24502}"/>
              </a:ext>
            </a:extLst>
          </p:cNvPr>
          <p:cNvGrpSpPr/>
          <p:nvPr userDrawn="1"/>
        </p:nvGrpSpPr>
        <p:grpSpPr>
          <a:xfrm>
            <a:off x="-390474" y="3292188"/>
            <a:ext cx="333332" cy="136812"/>
            <a:chOff x="-133350" y="2711163"/>
            <a:chExt cx="333375" cy="136812"/>
          </a:xfrm>
        </p:grpSpPr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E8B86ED7-0F29-451E-8C7D-9B396D5E20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ED76FB85-7BBB-4E8D-A853-5FCC744835E1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E1524020-40DB-450A-AEE5-3E1B459B16B5}"/>
              </a:ext>
            </a:extLst>
          </p:cNvPr>
          <p:cNvGrpSpPr/>
          <p:nvPr userDrawn="1"/>
        </p:nvGrpSpPr>
        <p:grpSpPr>
          <a:xfrm>
            <a:off x="-390474" y="6063963"/>
            <a:ext cx="333332" cy="136812"/>
            <a:chOff x="-133350" y="2711163"/>
            <a:chExt cx="333375" cy="136812"/>
          </a:xfrm>
        </p:grpSpPr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539CBAAA-C79F-4BC9-9AF3-18ED0AF9EE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65F01F83-E434-491F-8893-1CE5848F9B6D}"/>
                </a:ext>
              </a:extLst>
            </p:cNvPr>
            <p:cNvSpPr txBox="1"/>
            <p:nvPr userDrawn="1"/>
          </p:nvSpPr>
          <p:spPr>
            <a:xfrm>
              <a:off x="-96504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99ECB07F-83AC-4A69-A930-C51459FBE5BA}"/>
              </a:ext>
            </a:extLst>
          </p:cNvPr>
          <p:cNvGrpSpPr/>
          <p:nvPr userDrawn="1"/>
        </p:nvGrpSpPr>
        <p:grpSpPr>
          <a:xfrm>
            <a:off x="-390474" y="6495763"/>
            <a:ext cx="333332" cy="136812"/>
            <a:chOff x="-133350" y="2711163"/>
            <a:chExt cx="333375" cy="136812"/>
          </a:xfrm>
        </p:grpSpPr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EB6DF347-64CA-4BE1-8952-3E80EBD008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F82628F6-8442-4626-962B-E947FDA8C0C0}"/>
                </a:ext>
              </a:extLst>
            </p:cNvPr>
            <p:cNvSpPr txBox="1"/>
            <p:nvPr userDrawn="1"/>
          </p:nvSpPr>
          <p:spPr>
            <a:xfrm>
              <a:off x="-96503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C9B4EC5D-DF7B-4D80-86D6-C95B0B60B325}"/>
              </a:ext>
            </a:extLst>
          </p:cNvPr>
          <p:cNvGrpSpPr/>
          <p:nvPr userDrawn="1"/>
        </p:nvGrpSpPr>
        <p:grpSpPr>
          <a:xfrm rot="16200000">
            <a:off x="281585" y="-299127"/>
            <a:ext cx="333375" cy="136790"/>
            <a:chOff x="-133350" y="2711167"/>
            <a:chExt cx="333375" cy="136808"/>
          </a:xfrm>
        </p:grpSpPr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7A230F03-8AA4-4AAE-999A-6E872C727A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1C36145D-6FFB-4D3A-85D6-2ACFDAE5F5D2}"/>
                </a:ext>
              </a:extLst>
            </p:cNvPr>
            <p:cNvSpPr txBox="1"/>
            <p:nvPr userDrawn="1"/>
          </p:nvSpPr>
          <p:spPr>
            <a:xfrm>
              <a:off x="-96507" y="2711167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0D1EC147-B041-40BC-BA8D-878A722616DE}"/>
              </a:ext>
            </a:extLst>
          </p:cNvPr>
          <p:cNvGrpSpPr/>
          <p:nvPr userDrawn="1"/>
        </p:nvGrpSpPr>
        <p:grpSpPr>
          <a:xfrm rot="16200000">
            <a:off x="5752193" y="-299127"/>
            <a:ext cx="333375" cy="136786"/>
            <a:chOff x="-133350" y="2711171"/>
            <a:chExt cx="333375" cy="136804"/>
          </a:xfrm>
        </p:grpSpPr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4A4E226E-C413-42F0-AA69-108B05313D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4A93327E-EEC7-45A4-9C35-410D17ECB865}"/>
                </a:ext>
              </a:extLst>
            </p:cNvPr>
            <p:cNvSpPr txBox="1"/>
            <p:nvPr userDrawn="1"/>
          </p:nvSpPr>
          <p:spPr>
            <a:xfrm>
              <a:off x="-96504" y="271117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0EC1AF1A-26A7-479B-A176-8997B58ED4D1}"/>
              </a:ext>
            </a:extLst>
          </p:cNvPr>
          <p:cNvGrpSpPr/>
          <p:nvPr userDrawn="1"/>
        </p:nvGrpSpPr>
        <p:grpSpPr>
          <a:xfrm>
            <a:off x="6203142" y="-397424"/>
            <a:ext cx="124890" cy="333375"/>
            <a:chOff x="6416680" y="-397424"/>
            <a:chExt cx="124906" cy="333375"/>
          </a:xfrm>
        </p:grpSpPr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80D76042-D322-4CD0-B41A-CE295CEC683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397EC952-23B6-4728-82B6-3D733107C66E}"/>
                </a:ext>
              </a:extLst>
            </p:cNvPr>
            <p:cNvSpPr txBox="1"/>
            <p:nvPr userDrawn="1"/>
          </p:nvSpPr>
          <p:spPr>
            <a:xfrm rot="16200000">
              <a:off x="6349289" y="-29319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D8CEDBB7-9662-435E-8F5A-F3EE555D9908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8520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24365663-FE3F-47D4-A8D7-729A38C4987D}"/>
              </a:ext>
            </a:extLst>
          </p:cNvPr>
          <p:cNvGrpSpPr/>
          <p:nvPr userDrawn="1"/>
        </p:nvGrpSpPr>
        <p:grpSpPr>
          <a:xfrm rot="16200000">
            <a:off x="11445814" y="-299130"/>
            <a:ext cx="333375" cy="136782"/>
            <a:chOff x="-133350" y="2711175"/>
            <a:chExt cx="333375" cy="136800"/>
          </a:xfrm>
        </p:grpSpPr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92EE37E1-8647-4AEB-9AEE-FF0711435F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C2B4E3D7-0BC3-4BC1-B86B-DD51E9785755}"/>
                </a:ext>
              </a:extLst>
            </p:cNvPr>
            <p:cNvSpPr txBox="1"/>
            <p:nvPr userDrawn="1"/>
          </p:nvSpPr>
          <p:spPr>
            <a:xfrm>
              <a:off x="-96501" y="2711175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7486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/>
          <a:lstStyle>
            <a:lvl1pPr algn="l">
              <a:defRPr sz="4000" b="1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F2AFA1-99AE-416A-A59F-BA759A723DC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27181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|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E4048C-0B54-437F-B99C-D17800474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D373-B0BD-44BE-8DE1-137264AB3BE3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18B908A7-A1D8-4FB7-9CB4-BDC3E20D2B62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3F1156E9-9BD3-4A52-A0E9-EADD666CA5B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425953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E4048C-0B54-437F-B99C-D17800474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3A6B-65B8-4838-A35D-5D9C1B7906DD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B25E710-D493-4189-8EF7-00ABE0AB56E5}"/>
              </a:ext>
            </a:extLst>
          </p:cNvPr>
          <p:cNvSpPr/>
          <p:nvPr userDrawn="1"/>
        </p:nvSpPr>
        <p:spPr>
          <a:xfrm>
            <a:off x="518249" y="1631156"/>
            <a:ext cx="11156294" cy="45696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77" tIns="179977" rIns="179977" bIns="179977" rtlCol="0" anchor="ctr"/>
          <a:lstStyle/>
          <a:p>
            <a:pPr marL="0" marR="0" indent="0" algn="l" defTabSz="9143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2F509DB-422D-41FB-A02B-822A0A204E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96865" y="2835964"/>
            <a:ext cx="7199063" cy="2160000"/>
          </a:xfrm>
        </p:spPr>
        <p:txBody>
          <a:bodyPr rIns="0" anchor="ctr" anchorCtr="0">
            <a:normAutofit/>
          </a:bodyPr>
          <a:lstStyle>
            <a:lvl1pPr algn="ctr">
              <a:defRPr sz="2000" i="1">
                <a:solidFill>
                  <a:srgbClr val="04004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dirty="0"/>
              <a:t>„Mastertextformat bearbeiten“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F862885B-685B-4384-B9F0-6266AD0BDA76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B4B7054D-298D-4124-A74B-3C62E029C73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521247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platzhalter 167">
            <a:extLst>
              <a:ext uri="{FF2B5EF4-FFF2-40B4-BE49-F238E27FC236}">
                <a16:creationId xmlns:a16="http://schemas.microsoft.com/office/drawing/2014/main" id="{68AB2348-B91F-4E68-BDE1-60ECCE02B4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628776"/>
            <a:ext cx="12190413" cy="5229225"/>
          </a:xfrm>
          <a:gradFill>
            <a:gsLst>
              <a:gs pos="50000">
                <a:schemeClr val="accent4">
                  <a:alpha val="50000"/>
                </a:schemeClr>
              </a:gs>
              <a:gs pos="5000">
                <a:schemeClr val="accent4"/>
              </a:gs>
              <a:gs pos="100000">
                <a:schemeClr val="accent4">
                  <a:alpha val="20000"/>
                </a:schemeClr>
              </a:gs>
            </a:gsLst>
            <a:lin ang="5400000" scaled="1"/>
          </a:gradFill>
        </p:spPr>
        <p:txBody>
          <a:bodyPr vert="horz" wrap="square" lIns="540000" tIns="1188000" rIns="0" bIns="0" rtlCol="0" anchor="t" anchorCtr="0">
            <a:noAutofit/>
          </a:bodyPr>
          <a:lstStyle>
            <a:lvl1pPr>
              <a:defRPr lang="de-DE" sz="4000" b="1" dirty="0"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de-DE" dirty="0"/>
              <a:t> </a:t>
            </a:r>
          </a:p>
        </p:txBody>
      </p:sp>
      <p:sp>
        <p:nvSpPr>
          <p:cNvPr id="59" name="Bildplatzhalter 60">
            <a:extLst>
              <a:ext uri="{FF2B5EF4-FFF2-40B4-BE49-F238E27FC236}">
                <a16:creationId xmlns:a16="http://schemas.microsoft.com/office/drawing/2014/main" id="{92CE05A2-27DE-4191-8A63-5C7C7ACA37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28775"/>
            <a:ext cx="12190413" cy="5229226"/>
          </a:xfrm>
          <a:solidFill>
            <a:schemeClr val="tx1">
              <a:lumMod val="95000"/>
            </a:schemeClr>
          </a:solidFill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CBD8B083-79E8-44E1-BA43-E993160F02E1}"/>
              </a:ext>
            </a:extLst>
          </p:cNvPr>
          <p:cNvSpPr/>
          <p:nvPr userDrawn="1"/>
        </p:nvSpPr>
        <p:spPr>
          <a:xfrm>
            <a:off x="518333" y="1196733"/>
            <a:ext cx="11674542" cy="72000"/>
          </a:xfrm>
          <a:prstGeom prst="rect">
            <a:avLst/>
          </a:prstGeom>
          <a:solidFill>
            <a:srgbClr val="005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14" name="Textplatzhalter 64">
            <a:extLst>
              <a:ext uri="{FF2B5EF4-FFF2-40B4-BE49-F238E27FC236}">
                <a16:creationId xmlns:a16="http://schemas.microsoft.com/office/drawing/2014/main" id="{94E4DAD8-28C4-496D-803F-AF50BFF89A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250" y="2647986"/>
            <a:ext cx="11156293" cy="1562031"/>
          </a:xfrm>
        </p:spPr>
        <p:txBody>
          <a:bodyPr vert="horz" wrap="square" lIns="0" tIns="0" rIns="360000" bIns="0" rtlCol="0" anchor="ctr" anchorCtr="0">
            <a:spAutoFit/>
          </a:bodyPr>
          <a:lstStyle>
            <a:lvl1pPr>
              <a:spcAft>
                <a:spcPts val="0"/>
              </a:spcAft>
              <a:defRPr lang="de-DE" sz="4800" b="1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de-DE" dirty="0"/>
              <a:t>Vielen Dank</a:t>
            </a:r>
            <a:br>
              <a:rPr lang="de-DE" dirty="0"/>
            </a:br>
            <a:r>
              <a:rPr lang="de-DE" dirty="0"/>
              <a:t>für Ihre Aufmerksamkeit!</a:t>
            </a:r>
          </a:p>
        </p:txBody>
      </p:sp>
      <p:sp>
        <p:nvSpPr>
          <p:cNvPr id="58" name="Freihandform: Form 57">
            <a:extLst>
              <a:ext uri="{FF2B5EF4-FFF2-40B4-BE49-F238E27FC236}">
                <a16:creationId xmlns:a16="http://schemas.microsoft.com/office/drawing/2014/main" id="{1A7F7BEE-9A4B-44B2-960F-97720F4BC3DA}"/>
              </a:ext>
            </a:extLst>
          </p:cNvPr>
          <p:cNvSpPr/>
          <p:nvPr userDrawn="1"/>
        </p:nvSpPr>
        <p:spPr>
          <a:xfrm>
            <a:off x="10055630" y="300704"/>
            <a:ext cx="1618914" cy="618155"/>
          </a:xfrm>
          <a:custGeom>
            <a:avLst/>
            <a:gdLst>
              <a:gd name="connsiteX0" fmla="*/ 0 w 1456912"/>
              <a:gd name="connsiteY0" fmla="*/ 51854 h 556225"/>
              <a:gd name="connsiteX1" fmla="*/ 28188 w 1456912"/>
              <a:gd name="connsiteY1" fmla="*/ 23666 h 556225"/>
              <a:gd name="connsiteX2" fmla="*/ 28188 w 1456912"/>
              <a:gd name="connsiteY2" fmla="*/ 535557 h 556225"/>
              <a:gd name="connsiteX3" fmla="*/ 0 w 1456912"/>
              <a:gd name="connsiteY3" fmla="*/ 535557 h 556225"/>
              <a:gd name="connsiteX4" fmla="*/ 0 w 1456912"/>
              <a:gd name="connsiteY4" fmla="*/ 51854 h 556225"/>
              <a:gd name="connsiteX5" fmla="*/ 84564 w 1456912"/>
              <a:gd name="connsiteY5" fmla="*/ 28188 h 556225"/>
              <a:gd name="connsiteX6" fmla="*/ 422811 w 1456912"/>
              <a:gd name="connsiteY6" fmla="*/ 28188 h 556225"/>
              <a:gd name="connsiteX7" fmla="*/ 422811 w 1456912"/>
              <a:gd name="connsiteY7" fmla="*/ 0 h 556225"/>
              <a:gd name="connsiteX8" fmla="*/ 56376 w 1456912"/>
              <a:gd name="connsiteY8" fmla="*/ 0 h 556225"/>
              <a:gd name="connsiteX9" fmla="*/ 56376 w 1456912"/>
              <a:gd name="connsiteY9" fmla="*/ 338244 h 556225"/>
              <a:gd name="connsiteX10" fmla="*/ 367711 w 1456912"/>
              <a:gd name="connsiteY10" fmla="*/ 338244 h 556225"/>
              <a:gd name="connsiteX11" fmla="*/ 367711 w 1456912"/>
              <a:gd name="connsiteY11" fmla="*/ 310062 h 556225"/>
              <a:gd name="connsiteX12" fmla="*/ 84564 w 1456912"/>
              <a:gd name="connsiteY12" fmla="*/ 310062 h 556225"/>
              <a:gd name="connsiteX13" fmla="*/ 84564 w 1456912"/>
              <a:gd name="connsiteY13" fmla="*/ 28188 h 556225"/>
              <a:gd name="connsiteX14" fmla="*/ 410152 w 1456912"/>
              <a:gd name="connsiteY14" fmla="*/ 253686 h 556225"/>
              <a:gd name="connsiteX15" fmla="*/ 140937 w 1456912"/>
              <a:gd name="connsiteY15" fmla="*/ 253686 h 556225"/>
              <a:gd name="connsiteX16" fmla="*/ 140937 w 1456912"/>
              <a:gd name="connsiteY16" fmla="*/ 140940 h 556225"/>
              <a:gd name="connsiteX17" fmla="*/ 371171 w 1456912"/>
              <a:gd name="connsiteY17" fmla="*/ 140940 h 556225"/>
              <a:gd name="connsiteX18" fmla="*/ 399359 w 1456912"/>
              <a:gd name="connsiteY18" fmla="*/ 112752 h 556225"/>
              <a:gd name="connsiteX19" fmla="*/ 140937 w 1456912"/>
              <a:gd name="connsiteY19" fmla="*/ 112752 h 556225"/>
              <a:gd name="connsiteX20" fmla="*/ 140937 w 1456912"/>
              <a:gd name="connsiteY20" fmla="*/ 84564 h 556225"/>
              <a:gd name="connsiteX21" fmla="*/ 422811 w 1456912"/>
              <a:gd name="connsiteY21" fmla="*/ 84564 h 556225"/>
              <a:gd name="connsiteX22" fmla="*/ 422811 w 1456912"/>
              <a:gd name="connsiteY22" fmla="*/ 56376 h 556225"/>
              <a:gd name="connsiteX23" fmla="*/ 112749 w 1456912"/>
              <a:gd name="connsiteY23" fmla="*/ 56376 h 556225"/>
              <a:gd name="connsiteX24" fmla="*/ 112749 w 1456912"/>
              <a:gd name="connsiteY24" fmla="*/ 281874 h 556225"/>
              <a:gd name="connsiteX25" fmla="*/ 382334 w 1456912"/>
              <a:gd name="connsiteY25" fmla="*/ 281874 h 556225"/>
              <a:gd name="connsiteX26" fmla="*/ 410152 w 1456912"/>
              <a:gd name="connsiteY26" fmla="*/ 253686 h 556225"/>
              <a:gd name="connsiteX27" fmla="*/ 56376 w 1456912"/>
              <a:gd name="connsiteY27" fmla="*/ 535557 h 556225"/>
              <a:gd name="connsiteX28" fmla="*/ 84564 w 1456912"/>
              <a:gd name="connsiteY28" fmla="*/ 535557 h 556225"/>
              <a:gd name="connsiteX29" fmla="*/ 84564 w 1456912"/>
              <a:gd name="connsiteY29" fmla="*/ 394620 h 556225"/>
              <a:gd name="connsiteX30" fmla="*/ 112752 w 1456912"/>
              <a:gd name="connsiteY30" fmla="*/ 394620 h 556225"/>
              <a:gd name="connsiteX31" fmla="*/ 112752 w 1456912"/>
              <a:gd name="connsiteY31" fmla="*/ 511890 h 556225"/>
              <a:gd name="connsiteX32" fmla="*/ 140940 w 1456912"/>
              <a:gd name="connsiteY32" fmla="*/ 483705 h 556225"/>
              <a:gd name="connsiteX33" fmla="*/ 140940 w 1456912"/>
              <a:gd name="connsiteY33" fmla="*/ 394620 h 556225"/>
              <a:gd name="connsiteX34" fmla="*/ 367714 w 1456912"/>
              <a:gd name="connsiteY34" fmla="*/ 394620 h 556225"/>
              <a:gd name="connsiteX35" fmla="*/ 367714 w 1456912"/>
              <a:gd name="connsiteY35" fmla="*/ 366435 h 556225"/>
              <a:gd name="connsiteX36" fmla="*/ 56376 w 1456912"/>
              <a:gd name="connsiteY36" fmla="*/ 366435 h 556225"/>
              <a:gd name="connsiteX37" fmla="*/ 56376 w 1456912"/>
              <a:gd name="connsiteY37" fmla="*/ 535557 h 556225"/>
              <a:gd name="connsiteX38" fmla="*/ 1428724 w 1456912"/>
              <a:gd name="connsiteY38" fmla="*/ 0 h 556225"/>
              <a:gd name="connsiteX39" fmla="*/ 1428724 w 1456912"/>
              <a:gd name="connsiteY39" fmla="*/ 324156 h 556225"/>
              <a:gd name="connsiteX40" fmla="*/ 1316539 w 1456912"/>
              <a:gd name="connsiteY40" fmla="*/ 514089 h 556225"/>
              <a:gd name="connsiteX41" fmla="*/ 1315903 w 1456912"/>
              <a:gd name="connsiteY41" fmla="*/ 513258 h 556225"/>
              <a:gd name="connsiteX42" fmla="*/ 1400536 w 1456912"/>
              <a:gd name="connsiteY42" fmla="*/ 351869 h 556225"/>
              <a:gd name="connsiteX43" fmla="*/ 1400536 w 1456912"/>
              <a:gd name="connsiteY43" fmla="*/ 3 h 556225"/>
              <a:gd name="connsiteX44" fmla="*/ 1372348 w 1456912"/>
              <a:gd name="connsiteY44" fmla="*/ 3 h 556225"/>
              <a:gd name="connsiteX45" fmla="*/ 1372348 w 1456912"/>
              <a:gd name="connsiteY45" fmla="*/ 351400 h 556225"/>
              <a:gd name="connsiteX46" fmla="*/ 1189132 w 1456912"/>
              <a:gd name="connsiteY46" fmla="*/ 528510 h 556225"/>
              <a:gd name="connsiteX47" fmla="*/ 1005916 w 1456912"/>
              <a:gd name="connsiteY47" fmla="*/ 351400 h 556225"/>
              <a:gd name="connsiteX48" fmla="*/ 1005916 w 1456912"/>
              <a:gd name="connsiteY48" fmla="*/ 23666 h 556225"/>
              <a:gd name="connsiteX49" fmla="*/ 977728 w 1456912"/>
              <a:gd name="connsiteY49" fmla="*/ 51854 h 556225"/>
              <a:gd name="connsiteX50" fmla="*/ 977728 w 1456912"/>
              <a:gd name="connsiteY50" fmla="*/ 351869 h 556225"/>
              <a:gd name="connsiteX51" fmla="*/ 1189132 w 1456912"/>
              <a:gd name="connsiteY51" fmla="*/ 556226 h 556225"/>
              <a:gd name="connsiteX52" fmla="*/ 1217320 w 1456912"/>
              <a:gd name="connsiteY52" fmla="*/ 556226 h 556225"/>
              <a:gd name="connsiteX53" fmla="*/ 1456912 w 1456912"/>
              <a:gd name="connsiteY53" fmla="*/ 324566 h 556225"/>
              <a:gd name="connsiteX54" fmla="*/ 1456912 w 1456912"/>
              <a:gd name="connsiteY54" fmla="*/ 0 h 556225"/>
              <a:gd name="connsiteX55" fmla="*/ 1428724 w 1456912"/>
              <a:gd name="connsiteY55" fmla="*/ 0 h 556225"/>
              <a:gd name="connsiteX56" fmla="*/ 1189132 w 1456912"/>
              <a:gd name="connsiteY56" fmla="*/ 500322 h 556225"/>
              <a:gd name="connsiteX57" fmla="*/ 1344160 w 1456912"/>
              <a:gd name="connsiteY57" fmla="*/ 351400 h 556225"/>
              <a:gd name="connsiteX58" fmla="*/ 1344160 w 1456912"/>
              <a:gd name="connsiteY58" fmla="*/ 351400 h 556225"/>
              <a:gd name="connsiteX59" fmla="*/ 1344160 w 1456912"/>
              <a:gd name="connsiteY59" fmla="*/ 23666 h 556225"/>
              <a:gd name="connsiteX60" fmla="*/ 1315972 w 1456912"/>
              <a:gd name="connsiteY60" fmla="*/ 51854 h 556225"/>
              <a:gd name="connsiteX61" fmla="*/ 1315972 w 1456912"/>
              <a:gd name="connsiteY61" fmla="*/ 324153 h 556225"/>
              <a:gd name="connsiteX62" fmla="*/ 1217317 w 1456912"/>
              <a:gd name="connsiteY62" fmla="*/ 415761 h 556225"/>
              <a:gd name="connsiteX63" fmla="*/ 1118662 w 1456912"/>
              <a:gd name="connsiteY63" fmla="*/ 324153 h 556225"/>
              <a:gd name="connsiteX64" fmla="*/ 1118662 w 1456912"/>
              <a:gd name="connsiteY64" fmla="*/ 3 h 556225"/>
              <a:gd name="connsiteX65" fmla="*/ 1090474 w 1456912"/>
              <a:gd name="connsiteY65" fmla="*/ 3 h 556225"/>
              <a:gd name="connsiteX66" fmla="*/ 1090474 w 1456912"/>
              <a:gd name="connsiteY66" fmla="*/ 324156 h 556225"/>
              <a:gd name="connsiteX67" fmla="*/ 1217317 w 1456912"/>
              <a:gd name="connsiteY67" fmla="*/ 443951 h 556225"/>
              <a:gd name="connsiteX68" fmla="*/ 1304349 w 1456912"/>
              <a:gd name="connsiteY68" fmla="*/ 404889 h 556225"/>
              <a:gd name="connsiteX69" fmla="*/ 1304982 w 1456912"/>
              <a:gd name="connsiteY69" fmla="*/ 405720 h 556225"/>
              <a:gd name="connsiteX70" fmla="*/ 1189129 w 1456912"/>
              <a:gd name="connsiteY70" fmla="*/ 472139 h 556225"/>
              <a:gd name="connsiteX71" fmla="*/ 1062303 w 1456912"/>
              <a:gd name="connsiteY71" fmla="*/ 352344 h 556225"/>
              <a:gd name="connsiteX72" fmla="*/ 1062286 w 1456912"/>
              <a:gd name="connsiteY72" fmla="*/ 352344 h 556225"/>
              <a:gd name="connsiteX73" fmla="*/ 1062286 w 1456912"/>
              <a:gd name="connsiteY73" fmla="*/ 3 h 556225"/>
              <a:gd name="connsiteX74" fmla="*/ 1034098 w 1456912"/>
              <a:gd name="connsiteY74" fmla="*/ 3 h 556225"/>
              <a:gd name="connsiteX75" fmla="*/ 1034098 w 1456912"/>
              <a:gd name="connsiteY75" fmla="*/ 352341 h 556225"/>
              <a:gd name="connsiteX76" fmla="*/ 1034113 w 1456912"/>
              <a:gd name="connsiteY76" fmla="*/ 352341 h 556225"/>
              <a:gd name="connsiteX77" fmla="*/ 1189132 w 1456912"/>
              <a:gd name="connsiteY77" fmla="*/ 500322 h 556225"/>
              <a:gd name="connsiteX78" fmla="*/ 562774 w 1456912"/>
              <a:gd name="connsiteY78" fmla="*/ 366435 h 556225"/>
              <a:gd name="connsiteX79" fmla="*/ 491494 w 1456912"/>
              <a:gd name="connsiteY79" fmla="*/ 535557 h 556225"/>
              <a:gd name="connsiteX80" fmla="*/ 519684 w 1456912"/>
              <a:gd name="connsiteY80" fmla="*/ 535554 h 556225"/>
              <a:gd name="connsiteX81" fmla="*/ 519682 w 1456912"/>
              <a:gd name="connsiteY81" fmla="*/ 535557 h 556225"/>
              <a:gd name="connsiteX82" fmla="*/ 519684 w 1456912"/>
              <a:gd name="connsiteY82" fmla="*/ 535557 h 556225"/>
              <a:gd name="connsiteX83" fmla="*/ 555322 w 1456912"/>
              <a:gd name="connsiteY83" fmla="*/ 450996 h 556225"/>
              <a:gd name="connsiteX84" fmla="*/ 794138 w 1456912"/>
              <a:gd name="connsiteY84" fmla="*/ 450996 h 556225"/>
              <a:gd name="connsiteX85" fmla="*/ 829744 w 1456912"/>
              <a:gd name="connsiteY85" fmla="*/ 535557 h 556225"/>
              <a:gd name="connsiteX86" fmla="*/ 857932 w 1456912"/>
              <a:gd name="connsiteY86" fmla="*/ 535557 h 556225"/>
              <a:gd name="connsiteX87" fmla="*/ 810457 w 1456912"/>
              <a:gd name="connsiteY87" fmla="*/ 422808 h 556225"/>
              <a:gd name="connsiteX88" fmla="*/ 567200 w 1456912"/>
              <a:gd name="connsiteY88" fmla="*/ 422808 h 556225"/>
              <a:gd name="connsiteX89" fmla="*/ 579078 w 1456912"/>
              <a:gd name="connsiteY89" fmla="*/ 394620 h 556225"/>
              <a:gd name="connsiteX90" fmla="*/ 826776 w 1456912"/>
              <a:gd name="connsiteY90" fmla="*/ 394620 h 556225"/>
              <a:gd name="connsiteX91" fmla="*/ 886120 w 1456912"/>
              <a:gd name="connsiteY91" fmla="*/ 535557 h 556225"/>
              <a:gd name="connsiteX92" fmla="*/ 914308 w 1456912"/>
              <a:gd name="connsiteY92" fmla="*/ 535557 h 556225"/>
              <a:gd name="connsiteX93" fmla="*/ 843097 w 1456912"/>
              <a:gd name="connsiteY93" fmla="*/ 366435 h 556225"/>
              <a:gd name="connsiteX94" fmla="*/ 562774 w 1456912"/>
              <a:gd name="connsiteY94" fmla="*/ 366435 h 556225"/>
              <a:gd name="connsiteX95" fmla="*/ 604248 w 1456912"/>
              <a:gd name="connsiteY95" fmla="*/ 0 h 556225"/>
              <a:gd name="connsiteX96" fmla="*/ 397091 w 1456912"/>
              <a:gd name="connsiteY96" fmla="*/ 491374 h 556225"/>
              <a:gd name="connsiteX97" fmla="*/ 415032 w 1456912"/>
              <a:gd name="connsiteY97" fmla="*/ 515732 h 556225"/>
              <a:gd name="connsiteX98" fmla="*/ 632437 w 1456912"/>
              <a:gd name="connsiteY98" fmla="*/ 0 h 556225"/>
              <a:gd name="connsiteX99" fmla="*/ 604248 w 1456912"/>
              <a:gd name="connsiteY99" fmla="*/ 0 h 556225"/>
              <a:gd name="connsiteX100" fmla="*/ 716998 w 1456912"/>
              <a:gd name="connsiteY100" fmla="*/ 3 h 556225"/>
              <a:gd name="connsiteX101" fmla="*/ 934130 w 1456912"/>
              <a:gd name="connsiteY101" fmla="*/ 515735 h 556225"/>
              <a:gd name="connsiteX102" fmla="*/ 952028 w 1456912"/>
              <a:gd name="connsiteY102" fmla="*/ 491377 h 556225"/>
              <a:gd name="connsiteX103" fmla="*/ 745186 w 1456912"/>
              <a:gd name="connsiteY103" fmla="*/ 3 h 556225"/>
              <a:gd name="connsiteX104" fmla="*/ 716998 w 1456912"/>
              <a:gd name="connsiteY104" fmla="*/ 3 h 556225"/>
              <a:gd name="connsiteX105" fmla="*/ 546409 w 1456912"/>
              <a:gd name="connsiteY105" fmla="*/ 338247 h 556225"/>
              <a:gd name="connsiteX106" fmla="*/ 463042 w 1456912"/>
              <a:gd name="connsiteY106" fmla="*/ 535557 h 556225"/>
              <a:gd name="connsiteX107" fmla="*/ 434854 w 1456912"/>
              <a:gd name="connsiteY107" fmla="*/ 535557 h 556225"/>
              <a:gd name="connsiteX108" fmla="*/ 646528 w 1456912"/>
              <a:gd name="connsiteY108" fmla="*/ 33467 h 556225"/>
              <a:gd name="connsiteX109" fmla="*/ 762988 w 1456912"/>
              <a:gd name="connsiteY109" fmla="*/ 310059 h 556225"/>
              <a:gd name="connsiteX110" fmla="*/ 791176 w 1456912"/>
              <a:gd name="connsiteY110" fmla="*/ 310059 h 556225"/>
              <a:gd name="connsiteX111" fmla="*/ 660624 w 1456912"/>
              <a:gd name="connsiteY111" fmla="*/ 3 h 556225"/>
              <a:gd name="connsiteX112" fmla="*/ 688812 w 1456912"/>
              <a:gd name="connsiteY112" fmla="*/ 3 h 556225"/>
              <a:gd name="connsiteX113" fmla="*/ 831231 w 1456912"/>
              <a:gd name="connsiteY113" fmla="*/ 338247 h 556225"/>
              <a:gd name="connsiteX114" fmla="*/ 546409 w 1456912"/>
              <a:gd name="connsiteY114" fmla="*/ 338247 h 556225"/>
              <a:gd name="connsiteX115" fmla="*/ 674788 w 1456912"/>
              <a:gd name="connsiteY115" fmla="*/ 167531 h 556225"/>
              <a:gd name="connsiteX116" fmla="*/ 614721 w 1456912"/>
              <a:gd name="connsiteY116" fmla="*/ 310062 h 556225"/>
              <a:gd name="connsiteX117" fmla="*/ 734800 w 1456912"/>
              <a:gd name="connsiteY117" fmla="*/ 310062 h 556225"/>
              <a:gd name="connsiteX118" fmla="*/ 674788 w 1456912"/>
              <a:gd name="connsiteY118" fmla="*/ 167531 h 556225"/>
              <a:gd name="connsiteX119" fmla="*/ 558275 w 1456912"/>
              <a:gd name="connsiteY119" fmla="*/ 310062 h 556225"/>
              <a:gd name="connsiteX120" fmla="*/ 586535 w 1456912"/>
              <a:gd name="connsiteY120" fmla="*/ 310062 h 556225"/>
              <a:gd name="connsiteX121" fmla="*/ 660703 w 1456912"/>
              <a:gd name="connsiteY121" fmla="*/ 134072 h 556225"/>
              <a:gd name="connsiteX122" fmla="*/ 646588 w 1456912"/>
              <a:gd name="connsiteY122" fmla="*/ 100553 h 556225"/>
              <a:gd name="connsiteX123" fmla="*/ 558275 w 1456912"/>
              <a:gd name="connsiteY123" fmla="*/ 310062 h 55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456912" h="556225">
                <a:moveTo>
                  <a:pt x="0" y="51854"/>
                </a:moveTo>
                <a:lnTo>
                  <a:pt x="28188" y="23666"/>
                </a:lnTo>
                <a:lnTo>
                  <a:pt x="28188" y="535557"/>
                </a:lnTo>
                <a:lnTo>
                  <a:pt x="0" y="535557"/>
                </a:lnTo>
                <a:lnTo>
                  <a:pt x="0" y="51854"/>
                </a:lnTo>
                <a:close/>
                <a:moveTo>
                  <a:pt x="84564" y="28188"/>
                </a:moveTo>
                <a:lnTo>
                  <a:pt x="422811" y="28188"/>
                </a:lnTo>
                <a:lnTo>
                  <a:pt x="422811" y="0"/>
                </a:lnTo>
                <a:lnTo>
                  <a:pt x="56376" y="0"/>
                </a:lnTo>
                <a:lnTo>
                  <a:pt x="56376" y="338244"/>
                </a:lnTo>
                <a:lnTo>
                  <a:pt x="367711" y="338244"/>
                </a:lnTo>
                <a:lnTo>
                  <a:pt x="367711" y="310062"/>
                </a:lnTo>
                <a:lnTo>
                  <a:pt x="84564" y="310062"/>
                </a:lnTo>
                <a:lnTo>
                  <a:pt x="84564" y="28188"/>
                </a:lnTo>
                <a:close/>
                <a:moveTo>
                  <a:pt x="410152" y="253686"/>
                </a:moveTo>
                <a:lnTo>
                  <a:pt x="140937" y="253686"/>
                </a:lnTo>
                <a:lnTo>
                  <a:pt x="140937" y="140940"/>
                </a:lnTo>
                <a:lnTo>
                  <a:pt x="371171" y="140940"/>
                </a:lnTo>
                <a:lnTo>
                  <a:pt x="399359" y="112752"/>
                </a:lnTo>
                <a:lnTo>
                  <a:pt x="140937" y="112752"/>
                </a:lnTo>
                <a:lnTo>
                  <a:pt x="140937" y="84564"/>
                </a:lnTo>
                <a:lnTo>
                  <a:pt x="422811" y="84564"/>
                </a:lnTo>
                <a:lnTo>
                  <a:pt x="422811" y="56376"/>
                </a:lnTo>
                <a:lnTo>
                  <a:pt x="112749" y="56376"/>
                </a:lnTo>
                <a:lnTo>
                  <a:pt x="112749" y="281874"/>
                </a:lnTo>
                <a:lnTo>
                  <a:pt x="382334" y="281874"/>
                </a:lnTo>
                <a:lnTo>
                  <a:pt x="410152" y="253686"/>
                </a:lnTo>
                <a:close/>
                <a:moveTo>
                  <a:pt x="56376" y="535557"/>
                </a:moveTo>
                <a:lnTo>
                  <a:pt x="84564" y="535557"/>
                </a:lnTo>
                <a:lnTo>
                  <a:pt x="84564" y="394620"/>
                </a:lnTo>
                <a:lnTo>
                  <a:pt x="112752" y="394620"/>
                </a:lnTo>
                <a:lnTo>
                  <a:pt x="112752" y="511890"/>
                </a:lnTo>
                <a:lnTo>
                  <a:pt x="140940" y="483705"/>
                </a:lnTo>
                <a:lnTo>
                  <a:pt x="140940" y="394620"/>
                </a:lnTo>
                <a:lnTo>
                  <a:pt x="367714" y="394620"/>
                </a:lnTo>
                <a:lnTo>
                  <a:pt x="367714" y="366435"/>
                </a:lnTo>
                <a:lnTo>
                  <a:pt x="56376" y="366435"/>
                </a:lnTo>
                <a:lnTo>
                  <a:pt x="56376" y="535557"/>
                </a:lnTo>
                <a:close/>
                <a:moveTo>
                  <a:pt x="1428724" y="0"/>
                </a:moveTo>
                <a:lnTo>
                  <a:pt x="1428724" y="324156"/>
                </a:lnTo>
                <a:cubicBezTo>
                  <a:pt x="1428724" y="399584"/>
                  <a:pt x="1395069" y="464387"/>
                  <a:pt x="1316539" y="514089"/>
                </a:cubicBezTo>
                <a:lnTo>
                  <a:pt x="1315903" y="513258"/>
                </a:lnTo>
                <a:cubicBezTo>
                  <a:pt x="1367503" y="472336"/>
                  <a:pt x="1400536" y="419773"/>
                  <a:pt x="1400536" y="351869"/>
                </a:cubicBezTo>
                <a:lnTo>
                  <a:pt x="1400536" y="3"/>
                </a:lnTo>
                <a:lnTo>
                  <a:pt x="1372348" y="3"/>
                </a:lnTo>
                <a:lnTo>
                  <a:pt x="1372348" y="351400"/>
                </a:lnTo>
                <a:cubicBezTo>
                  <a:pt x="1372348" y="452590"/>
                  <a:pt x="1290318" y="528510"/>
                  <a:pt x="1189132" y="528510"/>
                </a:cubicBezTo>
                <a:cubicBezTo>
                  <a:pt x="1087946" y="528510"/>
                  <a:pt x="1005916" y="452587"/>
                  <a:pt x="1005916" y="351400"/>
                </a:cubicBezTo>
                <a:lnTo>
                  <a:pt x="1005916" y="23666"/>
                </a:lnTo>
                <a:lnTo>
                  <a:pt x="977728" y="51854"/>
                </a:lnTo>
                <a:lnTo>
                  <a:pt x="977728" y="351869"/>
                </a:lnTo>
                <a:cubicBezTo>
                  <a:pt x="977728" y="468625"/>
                  <a:pt x="1072376" y="556226"/>
                  <a:pt x="1189132" y="556226"/>
                </a:cubicBezTo>
                <a:cubicBezTo>
                  <a:pt x="1191834" y="556226"/>
                  <a:pt x="1217320" y="556226"/>
                  <a:pt x="1217320" y="556226"/>
                </a:cubicBezTo>
                <a:cubicBezTo>
                  <a:pt x="1332291" y="556226"/>
                  <a:pt x="1456912" y="471321"/>
                  <a:pt x="1456912" y="324566"/>
                </a:cubicBezTo>
                <a:cubicBezTo>
                  <a:pt x="1456912" y="324428"/>
                  <a:pt x="1456912" y="0"/>
                  <a:pt x="1456912" y="0"/>
                </a:cubicBezTo>
                <a:lnTo>
                  <a:pt x="1428724" y="0"/>
                </a:lnTo>
                <a:close/>
                <a:moveTo>
                  <a:pt x="1189132" y="500322"/>
                </a:moveTo>
                <a:cubicBezTo>
                  <a:pt x="1274706" y="500322"/>
                  <a:pt x="1344082" y="436948"/>
                  <a:pt x="1344160" y="351400"/>
                </a:cubicBezTo>
                <a:lnTo>
                  <a:pt x="1344160" y="351400"/>
                </a:lnTo>
                <a:lnTo>
                  <a:pt x="1344160" y="23666"/>
                </a:lnTo>
                <a:lnTo>
                  <a:pt x="1315972" y="51854"/>
                </a:lnTo>
                <a:lnTo>
                  <a:pt x="1315972" y="324153"/>
                </a:lnTo>
                <a:cubicBezTo>
                  <a:pt x="1315972" y="378637"/>
                  <a:pt x="1271801" y="415761"/>
                  <a:pt x="1217317" y="415761"/>
                </a:cubicBezTo>
                <a:cubicBezTo>
                  <a:pt x="1162833" y="415761"/>
                  <a:pt x="1118662" y="378637"/>
                  <a:pt x="1118662" y="324153"/>
                </a:cubicBezTo>
                <a:lnTo>
                  <a:pt x="1118662" y="3"/>
                </a:lnTo>
                <a:lnTo>
                  <a:pt x="1090474" y="3"/>
                </a:lnTo>
                <a:lnTo>
                  <a:pt x="1090474" y="324156"/>
                </a:lnTo>
                <a:cubicBezTo>
                  <a:pt x="1090474" y="394209"/>
                  <a:pt x="1147264" y="443951"/>
                  <a:pt x="1217317" y="443951"/>
                </a:cubicBezTo>
                <a:cubicBezTo>
                  <a:pt x="1245962" y="443951"/>
                  <a:pt x="1280732" y="429800"/>
                  <a:pt x="1304349" y="404889"/>
                </a:cubicBezTo>
                <a:lnTo>
                  <a:pt x="1304982" y="405720"/>
                </a:lnTo>
                <a:cubicBezTo>
                  <a:pt x="1282838" y="446784"/>
                  <a:pt x="1241907" y="472139"/>
                  <a:pt x="1189129" y="472139"/>
                </a:cubicBezTo>
                <a:cubicBezTo>
                  <a:pt x="1119507" y="472139"/>
                  <a:pt x="1062992" y="421734"/>
                  <a:pt x="1062303" y="352344"/>
                </a:cubicBezTo>
                <a:lnTo>
                  <a:pt x="1062286" y="352344"/>
                </a:lnTo>
                <a:lnTo>
                  <a:pt x="1062286" y="3"/>
                </a:lnTo>
                <a:lnTo>
                  <a:pt x="1034098" y="3"/>
                </a:lnTo>
                <a:lnTo>
                  <a:pt x="1034098" y="352341"/>
                </a:lnTo>
                <a:lnTo>
                  <a:pt x="1034113" y="352341"/>
                </a:lnTo>
                <a:cubicBezTo>
                  <a:pt x="1034703" y="437411"/>
                  <a:pt x="1103877" y="500322"/>
                  <a:pt x="1189132" y="500322"/>
                </a:cubicBezTo>
                <a:close/>
                <a:moveTo>
                  <a:pt x="562774" y="366435"/>
                </a:moveTo>
                <a:lnTo>
                  <a:pt x="491494" y="535557"/>
                </a:lnTo>
                <a:lnTo>
                  <a:pt x="519684" y="535554"/>
                </a:lnTo>
                <a:lnTo>
                  <a:pt x="519682" y="535557"/>
                </a:lnTo>
                <a:lnTo>
                  <a:pt x="519684" y="535557"/>
                </a:lnTo>
                <a:lnTo>
                  <a:pt x="555322" y="450996"/>
                </a:lnTo>
                <a:lnTo>
                  <a:pt x="794138" y="450996"/>
                </a:lnTo>
                <a:lnTo>
                  <a:pt x="829744" y="535557"/>
                </a:lnTo>
                <a:lnTo>
                  <a:pt x="857932" y="535557"/>
                </a:lnTo>
                <a:lnTo>
                  <a:pt x="810457" y="422808"/>
                </a:lnTo>
                <a:lnTo>
                  <a:pt x="567200" y="422808"/>
                </a:lnTo>
                <a:lnTo>
                  <a:pt x="579078" y="394620"/>
                </a:lnTo>
                <a:lnTo>
                  <a:pt x="826776" y="394620"/>
                </a:lnTo>
                <a:lnTo>
                  <a:pt x="886120" y="535557"/>
                </a:lnTo>
                <a:lnTo>
                  <a:pt x="914308" y="535557"/>
                </a:lnTo>
                <a:lnTo>
                  <a:pt x="843097" y="366435"/>
                </a:lnTo>
                <a:lnTo>
                  <a:pt x="562774" y="366435"/>
                </a:lnTo>
                <a:close/>
                <a:moveTo>
                  <a:pt x="604248" y="0"/>
                </a:moveTo>
                <a:lnTo>
                  <a:pt x="397091" y="491374"/>
                </a:lnTo>
                <a:lnTo>
                  <a:pt x="415032" y="515732"/>
                </a:lnTo>
                <a:lnTo>
                  <a:pt x="632437" y="0"/>
                </a:lnTo>
                <a:lnTo>
                  <a:pt x="604248" y="0"/>
                </a:lnTo>
                <a:close/>
                <a:moveTo>
                  <a:pt x="716998" y="3"/>
                </a:moveTo>
                <a:lnTo>
                  <a:pt x="934130" y="515735"/>
                </a:lnTo>
                <a:lnTo>
                  <a:pt x="952028" y="491377"/>
                </a:lnTo>
                <a:lnTo>
                  <a:pt x="745186" y="3"/>
                </a:lnTo>
                <a:lnTo>
                  <a:pt x="716998" y="3"/>
                </a:lnTo>
                <a:close/>
                <a:moveTo>
                  <a:pt x="546409" y="338247"/>
                </a:moveTo>
                <a:lnTo>
                  <a:pt x="463042" y="535557"/>
                </a:lnTo>
                <a:lnTo>
                  <a:pt x="434854" y="535557"/>
                </a:lnTo>
                <a:lnTo>
                  <a:pt x="646528" y="33467"/>
                </a:lnTo>
                <a:lnTo>
                  <a:pt x="762988" y="310059"/>
                </a:lnTo>
                <a:lnTo>
                  <a:pt x="791176" y="310059"/>
                </a:lnTo>
                <a:lnTo>
                  <a:pt x="660624" y="3"/>
                </a:lnTo>
                <a:lnTo>
                  <a:pt x="688812" y="3"/>
                </a:lnTo>
                <a:lnTo>
                  <a:pt x="831231" y="338247"/>
                </a:lnTo>
                <a:lnTo>
                  <a:pt x="546409" y="338247"/>
                </a:lnTo>
                <a:close/>
                <a:moveTo>
                  <a:pt x="674788" y="167531"/>
                </a:moveTo>
                <a:lnTo>
                  <a:pt x="614721" y="310062"/>
                </a:lnTo>
                <a:lnTo>
                  <a:pt x="734800" y="310062"/>
                </a:lnTo>
                <a:lnTo>
                  <a:pt x="674788" y="167531"/>
                </a:lnTo>
                <a:close/>
                <a:moveTo>
                  <a:pt x="558275" y="310062"/>
                </a:moveTo>
                <a:lnTo>
                  <a:pt x="586535" y="310062"/>
                </a:lnTo>
                <a:lnTo>
                  <a:pt x="660703" y="134072"/>
                </a:lnTo>
                <a:lnTo>
                  <a:pt x="646588" y="100553"/>
                </a:lnTo>
                <a:lnTo>
                  <a:pt x="558275" y="310062"/>
                </a:lnTo>
                <a:close/>
              </a:path>
            </a:pathLst>
          </a:custGeom>
          <a:solidFill>
            <a:srgbClr val="040042"/>
          </a:solidFill>
          <a:ln w="2892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0C3B9D07-F821-46AB-95B1-D19222D00FD7}"/>
              </a:ext>
            </a:extLst>
          </p:cNvPr>
          <p:cNvGrpSpPr/>
          <p:nvPr userDrawn="1"/>
        </p:nvGrpSpPr>
        <p:grpSpPr>
          <a:xfrm>
            <a:off x="-390474" y="160153"/>
            <a:ext cx="333332" cy="136812"/>
            <a:chOff x="-133350" y="2711163"/>
            <a:chExt cx="333375" cy="136812"/>
          </a:xfrm>
        </p:grpSpPr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22380010-0050-441D-BA9C-97B5835158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C13F555F-C26E-4B21-A77C-6CA7380155F8}"/>
                </a:ext>
              </a:extLst>
            </p:cNvPr>
            <p:cNvSpPr txBox="1"/>
            <p:nvPr userDrawn="1"/>
          </p:nvSpPr>
          <p:spPr>
            <a:xfrm>
              <a:off x="-96506" y="2711163"/>
              <a:ext cx="259686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705760C0-8935-4141-9AEE-BB96816B3799}"/>
              </a:ext>
            </a:extLst>
          </p:cNvPr>
          <p:cNvGrpSpPr/>
          <p:nvPr userDrawn="1"/>
        </p:nvGrpSpPr>
        <p:grpSpPr>
          <a:xfrm>
            <a:off x="-390474" y="1131703"/>
            <a:ext cx="333332" cy="136812"/>
            <a:chOff x="-133350" y="2711163"/>
            <a:chExt cx="333375" cy="136812"/>
          </a:xfrm>
        </p:grpSpPr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EBE9DAC0-7790-4611-B602-40B3CD18C7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1FBE1EE4-3D10-40E7-9F1E-627A51E59C61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B25E0919-4E1B-4A97-A1C2-6AE7D2A59920}"/>
              </a:ext>
            </a:extLst>
          </p:cNvPr>
          <p:cNvGrpSpPr/>
          <p:nvPr userDrawn="1"/>
        </p:nvGrpSpPr>
        <p:grpSpPr>
          <a:xfrm>
            <a:off x="-390474" y="1491963"/>
            <a:ext cx="333332" cy="136812"/>
            <a:chOff x="-133350" y="2711163"/>
            <a:chExt cx="333375" cy="136812"/>
          </a:xfrm>
        </p:grpSpPr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849FBB7D-3378-4F36-B80B-3E0BDCA8343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6141066E-6566-420D-B6EB-886DF25CCD11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87A742EA-EC3D-47DE-9C2D-533639983C8D}"/>
              </a:ext>
            </a:extLst>
          </p:cNvPr>
          <p:cNvGrpSpPr/>
          <p:nvPr userDrawn="1"/>
        </p:nvGrpSpPr>
        <p:grpSpPr>
          <a:xfrm>
            <a:off x="-390474" y="3292188"/>
            <a:ext cx="333332" cy="136812"/>
            <a:chOff x="-133350" y="2711163"/>
            <a:chExt cx="333375" cy="136812"/>
          </a:xfrm>
        </p:grpSpPr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846719FD-F8B1-447D-8561-7A1E238E8A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2ABDBC31-5895-4E49-887D-433A43B32DBC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AEF4BF1C-C847-48A1-A7BF-3BEE82EF1C59}"/>
              </a:ext>
            </a:extLst>
          </p:cNvPr>
          <p:cNvGrpSpPr/>
          <p:nvPr userDrawn="1"/>
        </p:nvGrpSpPr>
        <p:grpSpPr>
          <a:xfrm>
            <a:off x="-390474" y="6063963"/>
            <a:ext cx="333332" cy="136812"/>
            <a:chOff x="-133350" y="2711163"/>
            <a:chExt cx="333375" cy="136812"/>
          </a:xfrm>
        </p:grpSpPr>
        <p:cxnSp>
          <p:nvCxnSpPr>
            <p:cNvPr id="75" name="Gerader Verbinder 74">
              <a:extLst>
                <a:ext uri="{FF2B5EF4-FFF2-40B4-BE49-F238E27FC236}">
                  <a16:creationId xmlns:a16="http://schemas.microsoft.com/office/drawing/2014/main" id="{1CF60061-B6B2-4FE6-9482-278DFD418B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73D29742-39CB-41E5-B346-BADC9743E285}"/>
                </a:ext>
              </a:extLst>
            </p:cNvPr>
            <p:cNvSpPr txBox="1"/>
            <p:nvPr userDrawn="1"/>
          </p:nvSpPr>
          <p:spPr>
            <a:xfrm>
              <a:off x="-96504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D55A5473-7182-4B24-8843-51E2ADF3D492}"/>
              </a:ext>
            </a:extLst>
          </p:cNvPr>
          <p:cNvGrpSpPr/>
          <p:nvPr userDrawn="1"/>
        </p:nvGrpSpPr>
        <p:grpSpPr>
          <a:xfrm>
            <a:off x="-390474" y="6495763"/>
            <a:ext cx="333332" cy="136812"/>
            <a:chOff x="-133350" y="2711163"/>
            <a:chExt cx="333375" cy="136812"/>
          </a:xfrm>
        </p:grpSpPr>
        <p:cxnSp>
          <p:nvCxnSpPr>
            <p:cNvPr id="78" name="Gerader Verbinder 77">
              <a:extLst>
                <a:ext uri="{FF2B5EF4-FFF2-40B4-BE49-F238E27FC236}">
                  <a16:creationId xmlns:a16="http://schemas.microsoft.com/office/drawing/2014/main" id="{204A095A-3A24-4259-92A8-4500898AC0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82971EAD-9159-4D12-8726-4FBE6AFA23F0}"/>
                </a:ext>
              </a:extLst>
            </p:cNvPr>
            <p:cNvSpPr txBox="1"/>
            <p:nvPr userDrawn="1"/>
          </p:nvSpPr>
          <p:spPr>
            <a:xfrm>
              <a:off x="-96503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D1FF9524-93DA-476B-89EA-9E475617F2D9}"/>
              </a:ext>
            </a:extLst>
          </p:cNvPr>
          <p:cNvGrpSpPr/>
          <p:nvPr userDrawn="1"/>
        </p:nvGrpSpPr>
        <p:grpSpPr>
          <a:xfrm rot="16200000">
            <a:off x="281585" y="-299127"/>
            <a:ext cx="333375" cy="136790"/>
            <a:chOff x="-133350" y="2711167"/>
            <a:chExt cx="333375" cy="136808"/>
          </a:xfrm>
        </p:grpSpPr>
        <p:cxnSp>
          <p:nvCxnSpPr>
            <p:cNvPr id="81" name="Gerader Verbinder 80">
              <a:extLst>
                <a:ext uri="{FF2B5EF4-FFF2-40B4-BE49-F238E27FC236}">
                  <a16:creationId xmlns:a16="http://schemas.microsoft.com/office/drawing/2014/main" id="{8DFFD401-DC7D-4F6D-82BF-DC6E357E59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36A6CE9C-ECB8-42E6-B61D-3A0F3C4D7A56}"/>
                </a:ext>
              </a:extLst>
            </p:cNvPr>
            <p:cNvSpPr txBox="1"/>
            <p:nvPr userDrawn="1"/>
          </p:nvSpPr>
          <p:spPr>
            <a:xfrm>
              <a:off x="-96507" y="2711167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20076CAA-CFEC-4359-9762-07ED0661EE26}"/>
              </a:ext>
            </a:extLst>
          </p:cNvPr>
          <p:cNvGrpSpPr/>
          <p:nvPr userDrawn="1"/>
        </p:nvGrpSpPr>
        <p:grpSpPr>
          <a:xfrm rot="16200000">
            <a:off x="5752193" y="-299127"/>
            <a:ext cx="333375" cy="136786"/>
            <a:chOff x="-133350" y="2711171"/>
            <a:chExt cx="333375" cy="136804"/>
          </a:xfrm>
        </p:grpSpPr>
        <p:cxnSp>
          <p:nvCxnSpPr>
            <p:cNvPr id="84" name="Gerader Verbinder 83">
              <a:extLst>
                <a:ext uri="{FF2B5EF4-FFF2-40B4-BE49-F238E27FC236}">
                  <a16:creationId xmlns:a16="http://schemas.microsoft.com/office/drawing/2014/main" id="{91EF761B-D6BF-475C-8903-456E1F0576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413A99B1-6C23-41A6-A82B-0EC01B779471}"/>
                </a:ext>
              </a:extLst>
            </p:cNvPr>
            <p:cNvSpPr txBox="1"/>
            <p:nvPr userDrawn="1"/>
          </p:nvSpPr>
          <p:spPr>
            <a:xfrm>
              <a:off x="-96504" y="271117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16CE4EF7-E819-4747-A9E4-8C86F991481E}"/>
              </a:ext>
            </a:extLst>
          </p:cNvPr>
          <p:cNvGrpSpPr/>
          <p:nvPr userDrawn="1"/>
        </p:nvGrpSpPr>
        <p:grpSpPr>
          <a:xfrm>
            <a:off x="6203142" y="-397424"/>
            <a:ext cx="124890" cy="333375"/>
            <a:chOff x="6416680" y="-397424"/>
            <a:chExt cx="124906" cy="333375"/>
          </a:xfrm>
        </p:grpSpPr>
        <p:cxnSp>
          <p:nvCxnSpPr>
            <p:cNvPr id="87" name="Gerader Verbinder 86">
              <a:extLst>
                <a:ext uri="{FF2B5EF4-FFF2-40B4-BE49-F238E27FC236}">
                  <a16:creationId xmlns:a16="http://schemas.microsoft.com/office/drawing/2014/main" id="{3B78DE36-86EF-463F-A7E5-0CD3043C9F4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feld 87">
              <a:extLst>
                <a:ext uri="{FF2B5EF4-FFF2-40B4-BE49-F238E27FC236}">
                  <a16:creationId xmlns:a16="http://schemas.microsoft.com/office/drawing/2014/main" id="{EAD15804-28A7-4690-889A-7D8A91A7D478}"/>
                </a:ext>
              </a:extLst>
            </p:cNvPr>
            <p:cNvSpPr txBox="1"/>
            <p:nvPr userDrawn="1"/>
          </p:nvSpPr>
          <p:spPr>
            <a:xfrm rot="16200000">
              <a:off x="6349289" y="-29319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89" name="Gerader Verbinder 88">
            <a:extLst>
              <a:ext uri="{FF2B5EF4-FFF2-40B4-BE49-F238E27FC236}">
                <a16:creationId xmlns:a16="http://schemas.microsoft.com/office/drawing/2014/main" id="{9023C4F7-97EF-4D2F-9223-1AFEE89D9C68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8520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D5072DFD-BA29-43BB-A0B1-01F593A0242E}"/>
              </a:ext>
            </a:extLst>
          </p:cNvPr>
          <p:cNvGrpSpPr/>
          <p:nvPr userDrawn="1"/>
        </p:nvGrpSpPr>
        <p:grpSpPr>
          <a:xfrm rot="16200000">
            <a:off x="11445814" y="-299130"/>
            <a:ext cx="333375" cy="136782"/>
            <a:chOff x="-133350" y="2711175"/>
            <a:chExt cx="333375" cy="136800"/>
          </a:xfrm>
        </p:grpSpPr>
        <p:cxnSp>
          <p:nvCxnSpPr>
            <p:cNvPr id="91" name="Gerader Verbinder 90">
              <a:extLst>
                <a:ext uri="{FF2B5EF4-FFF2-40B4-BE49-F238E27FC236}">
                  <a16:creationId xmlns:a16="http://schemas.microsoft.com/office/drawing/2014/main" id="{A9C77A6D-E177-4B69-A5A1-6B77E4229F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feld 91">
              <a:extLst>
                <a:ext uri="{FF2B5EF4-FFF2-40B4-BE49-F238E27FC236}">
                  <a16:creationId xmlns:a16="http://schemas.microsoft.com/office/drawing/2014/main" id="{701274C6-5A42-4082-BC4B-8532BFB4CC40}"/>
                </a:ext>
              </a:extLst>
            </p:cNvPr>
            <p:cNvSpPr txBox="1"/>
            <p:nvPr userDrawn="1"/>
          </p:nvSpPr>
          <p:spPr>
            <a:xfrm>
              <a:off x="-96501" y="2711175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D36DEBA3-E63D-D742-9CDE-496C972AF947}"/>
              </a:ext>
            </a:extLst>
          </p:cNvPr>
          <p:cNvGrpSpPr/>
          <p:nvPr userDrawn="1"/>
        </p:nvGrpSpPr>
        <p:grpSpPr>
          <a:xfrm>
            <a:off x="516667" y="291440"/>
            <a:ext cx="2589346" cy="327845"/>
            <a:chOff x="516734" y="291440"/>
            <a:chExt cx="2589683" cy="327845"/>
          </a:xfrm>
        </p:grpSpPr>
        <p:sp>
          <p:nvSpPr>
            <p:cNvPr id="94" name="Freihandform: Form 112">
              <a:extLst>
                <a:ext uri="{FF2B5EF4-FFF2-40B4-BE49-F238E27FC236}">
                  <a16:creationId xmlns:a16="http://schemas.microsoft.com/office/drawing/2014/main" id="{5D47483F-5F26-D048-B5F1-9213090510C3}"/>
                </a:ext>
              </a:extLst>
            </p:cNvPr>
            <p:cNvSpPr/>
            <p:nvPr/>
          </p:nvSpPr>
          <p:spPr>
            <a:xfrm>
              <a:off x="516734" y="298183"/>
              <a:ext cx="78348" cy="124587"/>
            </a:xfrm>
            <a:custGeom>
              <a:avLst/>
              <a:gdLst>
                <a:gd name="connsiteX0" fmla="*/ 232410 w 232409"/>
                <a:gd name="connsiteY0" fmla="*/ 60960 h 369569"/>
                <a:gd name="connsiteX1" fmla="*/ 65723 w 232409"/>
                <a:gd name="connsiteY1" fmla="*/ 60960 h 369569"/>
                <a:gd name="connsiteX2" fmla="*/ 65723 w 232409"/>
                <a:gd name="connsiteY2" fmla="*/ 152400 h 369569"/>
                <a:gd name="connsiteX3" fmla="*/ 189547 w 232409"/>
                <a:gd name="connsiteY3" fmla="*/ 152400 h 369569"/>
                <a:gd name="connsiteX4" fmla="*/ 189547 w 232409"/>
                <a:gd name="connsiteY4" fmla="*/ 212408 h 369569"/>
                <a:gd name="connsiteX5" fmla="*/ 65723 w 232409"/>
                <a:gd name="connsiteY5" fmla="*/ 212408 h 369569"/>
                <a:gd name="connsiteX6" fmla="*/ 65723 w 232409"/>
                <a:gd name="connsiteY6" fmla="*/ 369570 h 369569"/>
                <a:gd name="connsiteX7" fmla="*/ 0 w 232409"/>
                <a:gd name="connsiteY7" fmla="*/ 369570 h 369569"/>
                <a:gd name="connsiteX8" fmla="*/ 0 w 232409"/>
                <a:gd name="connsiteY8" fmla="*/ 0 h 369569"/>
                <a:gd name="connsiteX9" fmla="*/ 231458 w 232409"/>
                <a:gd name="connsiteY9" fmla="*/ 0 h 369569"/>
                <a:gd name="connsiteX10" fmla="*/ 231458 w 232409"/>
                <a:gd name="connsiteY10" fmla="*/ 60960 h 36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2409" h="369569">
                  <a:moveTo>
                    <a:pt x="232410" y="60960"/>
                  </a:moveTo>
                  <a:lnTo>
                    <a:pt x="65723" y="60960"/>
                  </a:lnTo>
                  <a:lnTo>
                    <a:pt x="65723" y="152400"/>
                  </a:lnTo>
                  <a:lnTo>
                    <a:pt x="189547" y="152400"/>
                  </a:lnTo>
                  <a:lnTo>
                    <a:pt x="189547" y="212408"/>
                  </a:lnTo>
                  <a:lnTo>
                    <a:pt x="65723" y="212408"/>
                  </a:lnTo>
                  <a:lnTo>
                    <a:pt x="65723" y="369570"/>
                  </a:lnTo>
                  <a:lnTo>
                    <a:pt x="0" y="369570"/>
                  </a:lnTo>
                  <a:lnTo>
                    <a:pt x="0" y="0"/>
                  </a:lnTo>
                  <a:lnTo>
                    <a:pt x="231458" y="0"/>
                  </a:lnTo>
                  <a:lnTo>
                    <a:pt x="231458" y="6096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 dirty="0"/>
            </a:p>
          </p:txBody>
        </p:sp>
        <p:sp>
          <p:nvSpPr>
            <p:cNvPr id="95" name="Freihandform: Form 113">
              <a:extLst>
                <a:ext uri="{FF2B5EF4-FFF2-40B4-BE49-F238E27FC236}">
                  <a16:creationId xmlns:a16="http://schemas.microsoft.com/office/drawing/2014/main" id="{F02AC099-A185-3D45-91A0-22DABAC30448}"/>
                </a:ext>
              </a:extLst>
            </p:cNvPr>
            <p:cNvSpPr/>
            <p:nvPr/>
          </p:nvSpPr>
          <p:spPr>
            <a:xfrm>
              <a:off x="607285" y="330533"/>
              <a:ext cx="53945" cy="91916"/>
            </a:xfrm>
            <a:custGeom>
              <a:avLst/>
              <a:gdLst>
                <a:gd name="connsiteX0" fmla="*/ 160020 w 160020"/>
                <a:gd name="connsiteY0" fmla="*/ 5005 h 272657"/>
                <a:gd name="connsiteX1" fmla="*/ 150495 w 160020"/>
                <a:gd name="connsiteY1" fmla="*/ 68823 h 272657"/>
                <a:gd name="connsiteX2" fmla="*/ 116205 w 160020"/>
                <a:gd name="connsiteY2" fmla="*/ 60250 h 272657"/>
                <a:gd name="connsiteX3" fmla="*/ 61913 w 160020"/>
                <a:gd name="connsiteY3" fmla="*/ 135498 h 272657"/>
                <a:gd name="connsiteX4" fmla="*/ 61913 w 160020"/>
                <a:gd name="connsiteY4" fmla="*/ 272658 h 272657"/>
                <a:gd name="connsiteX5" fmla="*/ 0 w 160020"/>
                <a:gd name="connsiteY5" fmla="*/ 272658 h 272657"/>
                <a:gd name="connsiteX6" fmla="*/ 0 w 160020"/>
                <a:gd name="connsiteY6" fmla="*/ 5958 h 272657"/>
                <a:gd name="connsiteX7" fmla="*/ 60960 w 160020"/>
                <a:gd name="connsiteY7" fmla="*/ 5958 h 272657"/>
                <a:gd name="connsiteX8" fmla="*/ 60960 w 160020"/>
                <a:gd name="connsiteY8" fmla="*/ 40248 h 272657"/>
                <a:gd name="connsiteX9" fmla="*/ 61913 w 160020"/>
                <a:gd name="connsiteY9" fmla="*/ 40248 h 272657"/>
                <a:gd name="connsiteX10" fmla="*/ 131445 w 160020"/>
                <a:gd name="connsiteY10" fmla="*/ 243 h 272657"/>
                <a:gd name="connsiteX11" fmla="*/ 160020 w 160020"/>
                <a:gd name="connsiteY11" fmla="*/ 5005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020" h="272657">
                  <a:moveTo>
                    <a:pt x="160020" y="5005"/>
                  </a:moveTo>
                  <a:lnTo>
                    <a:pt x="150495" y="68823"/>
                  </a:lnTo>
                  <a:cubicBezTo>
                    <a:pt x="140970" y="64060"/>
                    <a:pt x="129540" y="60250"/>
                    <a:pt x="116205" y="60250"/>
                  </a:cubicBezTo>
                  <a:cubicBezTo>
                    <a:pt x="73342" y="60250"/>
                    <a:pt x="61913" y="94540"/>
                    <a:pt x="61913" y="135498"/>
                  </a:cubicBezTo>
                  <a:lnTo>
                    <a:pt x="61913" y="272658"/>
                  </a:lnTo>
                  <a:lnTo>
                    <a:pt x="0" y="272658"/>
                  </a:lnTo>
                  <a:lnTo>
                    <a:pt x="0" y="5958"/>
                  </a:lnTo>
                  <a:lnTo>
                    <a:pt x="60960" y="5958"/>
                  </a:lnTo>
                  <a:lnTo>
                    <a:pt x="60960" y="40248"/>
                  </a:lnTo>
                  <a:lnTo>
                    <a:pt x="61913" y="40248"/>
                  </a:lnTo>
                  <a:cubicBezTo>
                    <a:pt x="76200" y="15483"/>
                    <a:pt x="100965" y="243"/>
                    <a:pt x="131445" y="243"/>
                  </a:cubicBezTo>
                  <a:cubicBezTo>
                    <a:pt x="140017" y="-710"/>
                    <a:pt x="150495" y="1195"/>
                    <a:pt x="160020" y="5005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96" name="Freihandform: Form 114">
              <a:extLst>
                <a:ext uri="{FF2B5EF4-FFF2-40B4-BE49-F238E27FC236}">
                  <a16:creationId xmlns:a16="http://schemas.microsoft.com/office/drawing/2014/main" id="{803D71BB-11F4-6740-A950-0962D6C33821}"/>
                </a:ext>
              </a:extLst>
            </p:cNvPr>
            <p:cNvSpPr/>
            <p:nvPr/>
          </p:nvSpPr>
          <p:spPr>
            <a:xfrm>
              <a:off x="676322" y="292725"/>
              <a:ext cx="26651" cy="129725"/>
            </a:xfrm>
            <a:custGeom>
              <a:avLst/>
              <a:gdLst>
                <a:gd name="connsiteX0" fmla="*/ 79058 w 79057"/>
                <a:gd name="connsiteY0" fmla="*/ 38100 h 384810"/>
                <a:gd name="connsiteX1" fmla="*/ 39052 w 79057"/>
                <a:gd name="connsiteY1" fmla="*/ 76200 h 384810"/>
                <a:gd name="connsiteX2" fmla="*/ 0 w 79057"/>
                <a:gd name="connsiteY2" fmla="*/ 38100 h 384810"/>
                <a:gd name="connsiteX3" fmla="*/ 39052 w 79057"/>
                <a:gd name="connsiteY3" fmla="*/ 0 h 384810"/>
                <a:gd name="connsiteX4" fmla="*/ 79058 w 79057"/>
                <a:gd name="connsiteY4" fmla="*/ 38100 h 384810"/>
                <a:gd name="connsiteX5" fmla="*/ 70485 w 79057"/>
                <a:gd name="connsiteY5" fmla="*/ 384810 h 384810"/>
                <a:gd name="connsiteX6" fmla="*/ 8573 w 79057"/>
                <a:gd name="connsiteY6" fmla="*/ 384810 h 384810"/>
                <a:gd name="connsiteX7" fmla="*/ 8573 w 79057"/>
                <a:gd name="connsiteY7" fmla="*/ 118110 h 384810"/>
                <a:gd name="connsiteX8" fmla="*/ 70485 w 79057"/>
                <a:gd name="connsiteY8" fmla="*/ 118110 h 384810"/>
                <a:gd name="connsiteX9" fmla="*/ 70485 w 79057"/>
                <a:gd name="connsiteY9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10">
                  <a:moveTo>
                    <a:pt x="79058" y="38100"/>
                  </a:moveTo>
                  <a:cubicBezTo>
                    <a:pt x="79058" y="60007"/>
                    <a:pt x="60960" y="76200"/>
                    <a:pt x="39052" y="76200"/>
                  </a:cubicBezTo>
                  <a:cubicBezTo>
                    <a:pt x="17145" y="76200"/>
                    <a:pt x="0" y="60007"/>
                    <a:pt x="0" y="38100"/>
                  </a:cubicBezTo>
                  <a:cubicBezTo>
                    <a:pt x="0" y="16193"/>
                    <a:pt x="18098" y="0"/>
                    <a:pt x="39052" y="0"/>
                  </a:cubicBezTo>
                  <a:cubicBezTo>
                    <a:pt x="60960" y="0"/>
                    <a:pt x="79058" y="16193"/>
                    <a:pt x="79058" y="38100"/>
                  </a:cubicBezTo>
                  <a:close/>
                  <a:moveTo>
                    <a:pt x="70485" y="384810"/>
                  </a:moveTo>
                  <a:lnTo>
                    <a:pt x="8573" y="384810"/>
                  </a:lnTo>
                  <a:lnTo>
                    <a:pt x="8573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97" name="Freihandform: Form 115">
              <a:extLst>
                <a:ext uri="{FF2B5EF4-FFF2-40B4-BE49-F238E27FC236}">
                  <a16:creationId xmlns:a16="http://schemas.microsoft.com/office/drawing/2014/main" id="{12D148E0-659F-5E4F-A9E9-E0E48DD5FA53}"/>
                </a:ext>
              </a:extLst>
            </p:cNvPr>
            <p:cNvSpPr/>
            <p:nvPr/>
          </p:nvSpPr>
          <p:spPr>
            <a:xfrm>
              <a:off x="722239" y="330614"/>
              <a:ext cx="81881" cy="94082"/>
            </a:xfrm>
            <a:custGeom>
              <a:avLst/>
              <a:gdLst>
                <a:gd name="connsiteX0" fmla="*/ 132397 w 242887"/>
                <a:gd name="connsiteY0" fmla="*/ 279083 h 279082"/>
                <a:gd name="connsiteX1" fmla="*/ 0 w 242887"/>
                <a:gd name="connsiteY1" fmla="*/ 139065 h 279082"/>
                <a:gd name="connsiteX2" fmla="*/ 124777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7 w 242887"/>
                <a:gd name="connsiteY6" fmla="*/ 225743 h 279082"/>
                <a:gd name="connsiteX7" fmla="*/ 198120 w 242887"/>
                <a:gd name="connsiteY7" fmla="*/ 194310 h 279082"/>
                <a:gd name="connsiteX8" fmla="*/ 237172 w 242887"/>
                <a:gd name="connsiteY8" fmla="*/ 235268 h 279082"/>
                <a:gd name="connsiteX9" fmla="*/ 132397 w 242887"/>
                <a:gd name="connsiteY9" fmla="*/ 279083 h 279082"/>
                <a:gd name="connsiteX10" fmla="*/ 61913 w 242887"/>
                <a:gd name="connsiteY10" fmla="*/ 115253 h 279082"/>
                <a:gd name="connsiteX11" fmla="*/ 182880 w 242887"/>
                <a:gd name="connsiteY11" fmla="*/ 115253 h 279082"/>
                <a:gd name="connsiteX12" fmla="*/ 123825 w 242887"/>
                <a:gd name="connsiteY12" fmla="*/ 50482 h 279082"/>
                <a:gd name="connsiteX13" fmla="*/ 61913 w 242887"/>
                <a:gd name="connsiteY13" fmla="*/ 11525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7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2" y="0"/>
                    <a:pt x="124777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8"/>
                    <a:pt x="241935" y="153353"/>
                    <a:pt x="241935" y="160972"/>
                  </a:cubicBezTo>
                  <a:lnTo>
                    <a:pt x="62865" y="160972"/>
                  </a:lnTo>
                  <a:cubicBezTo>
                    <a:pt x="69532" y="201930"/>
                    <a:pt x="94297" y="225743"/>
                    <a:pt x="132397" y="225743"/>
                  </a:cubicBezTo>
                  <a:cubicBezTo>
                    <a:pt x="157163" y="225743"/>
                    <a:pt x="177165" y="216218"/>
                    <a:pt x="198120" y="194310"/>
                  </a:cubicBezTo>
                  <a:lnTo>
                    <a:pt x="237172" y="235268"/>
                  </a:lnTo>
                  <a:cubicBezTo>
                    <a:pt x="206692" y="264795"/>
                    <a:pt x="172402" y="279083"/>
                    <a:pt x="132397" y="279083"/>
                  </a:cubicBezTo>
                  <a:close/>
                  <a:moveTo>
                    <a:pt x="61913" y="115253"/>
                  </a:moveTo>
                  <a:lnTo>
                    <a:pt x="182880" y="115253"/>
                  </a:lnTo>
                  <a:cubicBezTo>
                    <a:pt x="180022" y="74295"/>
                    <a:pt x="159067" y="50482"/>
                    <a:pt x="123825" y="50482"/>
                  </a:cubicBezTo>
                  <a:cubicBezTo>
                    <a:pt x="89535" y="50482"/>
                    <a:pt x="67627" y="74295"/>
                    <a:pt x="61913" y="115253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98" name="Freihandform: Form 116">
              <a:extLst>
                <a:ext uri="{FF2B5EF4-FFF2-40B4-BE49-F238E27FC236}">
                  <a16:creationId xmlns:a16="http://schemas.microsoft.com/office/drawing/2014/main" id="{2A188C77-621B-AA43-AB88-C9F853603C34}"/>
                </a:ext>
              </a:extLst>
            </p:cNvPr>
            <p:cNvSpPr/>
            <p:nvPr/>
          </p:nvSpPr>
          <p:spPr>
            <a:xfrm>
              <a:off x="822744" y="291440"/>
              <a:ext cx="83807" cy="133578"/>
            </a:xfrm>
            <a:custGeom>
              <a:avLst/>
              <a:gdLst>
                <a:gd name="connsiteX0" fmla="*/ 0 w 248602"/>
                <a:gd name="connsiteY0" fmla="*/ 255270 h 396239"/>
                <a:gd name="connsiteX1" fmla="*/ 108585 w 248602"/>
                <a:gd name="connsiteY1" fmla="*/ 116205 h 396239"/>
                <a:gd name="connsiteX2" fmla="*/ 185738 w 248602"/>
                <a:gd name="connsiteY2" fmla="*/ 152400 h 396239"/>
                <a:gd name="connsiteX3" fmla="*/ 186690 w 248602"/>
                <a:gd name="connsiteY3" fmla="*/ 152400 h 396239"/>
                <a:gd name="connsiteX4" fmla="*/ 186690 w 248602"/>
                <a:gd name="connsiteY4" fmla="*/ 15240 h 396239"/>
                <a:gd name="connsiteX5" fmla="*/ 248602 w 248602"/>
                <a:gd name="connsiteY5" fmla="*/ 0 h 396239"/>
                <a:gd name="connsiteX6" fmla="*/ 248602 w 248602"/>
                <a:gd name="connsiteY6" fmla="*/ 389573 h 396239"/>
                <a:gd name="connsiteX7" fmla="*/ 187642 w 248602"/>
                <a:gd name="connsiteY7" fmla="*/ 389573 h 396239"/>
                <a:gd name="connsiteX8" fmla="*/ 187642 w 248602"/>
                <a:gd name="connsiteY8" fmla="*/ 358140 h 396239"/>
                <a:gd name="connsiteX9" fmla="*/ 186690 w 248602"/>
                <a:gd name="connsiteY9" fmla="*/ 358140 h 396239"/>
                <a:gd name="connsiteX10" fmla="*/ 106680 w 248602"/>
                <a:gd name="connsiteY10" fmla="*/ 396240 h 396239"/>
                <a:gd name="connsiteX11" fmla="*/ 0 w 248602"/>
                <a:gd name="connsiteY11" fmla="*/ 255270 h 396239"/>
                <a:gd name="connsiteX12" fmla="*/ 60960 w 248602"/>
                <a:gd name="connsiteY12" fmla="*/ 255270 h 396239"/>
                <a:gd name="connsiteX13" fmla="*/ 122872 w 248602"/>
                <a:gd name="connsiteY13" fmla="*/ 340995 h 396239"/>
                <a:gd name="connsiteX14" fmla="*/ 186690 w 248602"/>
                <a:gd name="connsiteY14" fmla="*/ 305753 h 396239"/>
                <a:gd name="connsiteX15" fmla="*/ 186690 w 248602"/>
                <a:gd name="connsiteY15" fmla="*/ 207645 h 396239"/>
                <a:gd name="connsiteX16" fmla="*/ 122872 w 248602"/>
                <a:gd name="connsiteY16" fmla="*/ 172402 h 396239"/>
                <a:gd name="connsiteX17" fmla="*/ 60960 w 248602"/>
                <a:gd name="connsiteY17" fmla="*/ 255270 h 39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602" h="396239">
                  <a:moveTo>
                    <a:pt x="0" y="255270"/>
                  </a:moveTo>
                  <a:cubicBezTo>
                    <a:pt x="0" y="169545"/>
                    <a:pt x="43815" y="116205"/>
                    <a:pt x="108585" y="116205"/>
                  </a:cubicBezTo>
                  <a:cubicBezTo>
                    <a:pt x="141922" y="116205"/>
                    <a:pt x="168592" y="130493"/>
                    <a:pt x="185738" y="152400"/>
                  </a:cubicBezTo>
                  <a:lnTo>
                    <a:pt x="186690" y="152400"/>
                  </a:lnTo>
                  <a:lnTo>
                    <a:pt x="186690" y="15240"/>
                  </a:lnTo>
                  <a:lnTo>
                    <a:pt x="248602" y="0"/>
                  </a:lnTo>
                  <a:lnTo>
                    <a:pt x="248602" y="389573"/>
                  </a:lnTo>
                  <a:lnTo>
                    <a:pt x="187642" y="389573"/>
                  </a:lnTo>
                  <a:lnTo>
                    <a:pt x="187642" y="358140"/>
                  </a:lnTo>
                  <a:lnTo>
                    <a:pt x="186690" y="358140"/>
                  </a:lnTo>
                  <a:cubicBezTo>
                    <a:pt x="167640" y="381953"/>
                    <a:pt x="140017" y="396240"/>
                    <a:pt x="106680" y="396240"/>
                  </a:cubicBezTo>
                  <a:cubicBezTo>
                    <a:pt x="43815" y="395288"/>
                    <a:pt x="0" y="340995"/>
                    <a:pt x="0" y="255270"/>
                  </a:cubicBezTo>
                  <a:close/>
                  <a:moveTo>
                    <a:pt x="60960" y="255270"/>
                  </a:moveTo>
                  <a:cubicBezTo>
                    <a:pt x="60960" y="309563"/>
                    <a:pt x="83820" y="340995"/>
                    <a:pt x="122872" y="340995"/>
                  </a:cubicBezTo>
                  <a:cubicBezTo>
                    <a:pt x="146685" y="340995"/>
                    <a:pt x="166688" y="329565"/>
                    <a:pt x="186690" y="305753"/>
                  </a:cubicBezTo>
                  <a:lnTo>
                    <a:pt x="186690" y="207645"/>
                  </a:lnTo>
                  <a:cubicBezTo>
                    <a:pt x="168592" y="183833"/>
                    <a:pt x="148590" y="172402"/>
                    <a:pt x="122872" y="172402"/>
                  </a:cubicBezTo>
                  <a:cubicBezTo>
                    <a:pt x="82867" y="172402"/>
                    <a:pt x="60960" y="201930"/>
                    <a:pt x="60960" y="255270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99" name="Freihandform: Form 117">
              <a:extLst>
                <a:ext uri="{FF2B5EF4-FFF2-40B4-BE49-F238E27FC236}">
                  <a16:creationId xmlns:a16="http://schemas.microsoft.com/office/drawing/2014/main" id="{D542A63F-78FF-E844-AA30-8603210E9737}"/>
                </a:ext>
              </a:extLst>
            </p:cNvPr>
            <p:cNvSpPr/>
            <p:nvPr/>
          </p:nvSpPr>
          <p:spPr>
            <a:xfrm>
              <a:off x="934487" y="330533"/>
              <a:ext cx="53945" cy="91916"/>
            </a:xfrm>
            <a:custGeom>
              <a:avLst/>
              <a:gdLst>
                <a:gd name="connsiteX0" fmla="*/ 160020 w 160020"/>
                <a:gd name="connsiteY0" fmla="*/ 5005 h 272657"/>
                <a:gd name="connsiteX1" fmla="*/ 150495 w 160020"/>
                <a:gd name="connsiteY1" fmla="*/ 68823 h 272657"/>
                <a:gd name="connsiteX2" fmla="*/ 116205 w 160020"/>
                <a:gd name="connsiteY2" fmla="*/ 60250 h 272657"/>
                <a:gd name="connsiteX3" fmla="*/ 61913 w 160020"/>
                <a:gd name="connsiteY3" fmla="*/ 135498 h 272657"/>
                <a:gd name="connsiteX4" fmla="*/ 61913 w 160020"/>
                <a:gd name="connsiteY4" fmla="*/ 272658 h 272657"/>
                <a:gd name="connsiteX5" fmla="*/ 0 w 160020"/>
                <a:gd name="connsiteY5" fmla="*/ 272658 h 272657"/>
                <a:gd name="connsiteX6" fmla="*/ 0 w 160020"/>
                <a:gd name="connsiteY6" fmla="*/ 5958 h 272657"/>
                <a:gd name="connsiteX7" fmla="*/ 60960 w 160020"/>
                <a:gd name="connsiteY7" fmla="*/ 5958 h 272657"/>
                <a:gd name="connsiteX8" fmla="*/ 60960 w 160020"/>
                <a:gd name="connsiteY8" fmla="*/ 40248 h 272657"/>
                <a:gd name="connsiteX9" fmla="*/ 61913 w 160020"/>
                <a:gd name="connsiteY9" fmla="*/ 40248 h 272657"/>
                <a:gd name="connsiteX10" fmla="*/ 131445 w 160020"/>
                <a:gd name="connsiteY10" fmla="*/ 243 h 272657"/>
                <a:gd name="connsiteX11" fmla="*/ 160020 w 160020"/>
                <a:gd name="connsiteY11" fmla="*/ 5005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020" h="272657">
                  <a:moveTo>
                    <a:pt x="160020" y="5005"/>
                  </a:moveTo>
                  <a:lnTo>
                    <a:pt x="150495" y="68823"/>
                  </a:lnTo>
                  <a:cubicBezTo>
                    <a:pt x="140970" y="64060"/>
                    <a:pt x="129540" y="60250"/>
                    <a:pt x="116205" y="60250"/>
                  </a:cubicBezTo>
                  <a:cubicBezTo>
                    <a:pt x="73343" y="60250"/>
                    <a:pt x="61913" y="94540"/>
                    <a:pt x="61913" y="135498"/>
                  </a:cubicBezTo>
                  <a:lnTo>
                    <a:pt x="61913" y="272658"/>
                  </a:lnTo>
                  <a:lnTo>
                    <a:pt x="0" y="272658"/>
                  </a:lnTo>
                  <a:lnTo>
                    <a:pt x="0" y="5958"/>
                  </a:lnTo>
                  <a:lnTo>
                    <a:pt x="60960" y="5958"/>
                  </a:lnTo>
                  <a:lnTo>
                    <a:pt x="60960" y="40248"/>
                  </a:lnTo>
                  <a:lnTo>
                    <a:pt x="61913" y="40248"/>
                  </a:lnTo>
                  <a:cubicBezTo>
                    <a:pt x="76200" y="15483"/>
                    <a:pt x="100965" y="243"/>
                    <a:pt x="131445" y="243"/>
                  </a:cubicBezTo>
                  <a:cubicBezTo>
                    <a:pt x="140018" y="-710"/>
                    <a:pt x="150495" y="1195"/>
                    <a:pt x="160020" y="5005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0" name="Freihandform: Form 118">
              <a:extLst>
                <a:ext uri="{FF2B5EF4-FFF2-40B4-BE49-F238E27FC236}">
                  <a16:creationId xmlns:a16="http://schemas.microsoft.com/office/drawing/2014/main" id="{5679837A-9558-8B48-956E-E70EB9ED42A0}"/>
                </a:ext>
              </a:extLst>
            </p:cNvPr>
            <p:cNvSpPr/>
            <p:nvPr/>
          </p:nvSpPr>
          <p:spPr>
            <a:xfrm>
              <a:off x="1003203" y="292725"/>
              <a:ext cx="26651" cy="129725"/>
            </a:xfrm>
            <a:custGeom>
              <a:avLst/>
              <a:gdLst>
                <a:gd name="connsiteX0" fmla="*/ 79058 w 79057"/>
                <a:gd name="connsiteY0" fmla="*/ 38100 h 384810"/>
                <a:gd name="connsiteX1" fmla="*/ 39052 w 79057"/>
                <a:gd name="connsiteY1" fmla="*/ 76200 h 384810"/>
                <a:gd name="connsiteX2" fmla="*/ 0 w 79057"/>
                <a:gd name="connsiteY2" fmla="*/ 38100 h 384810"/>
                <a:gd name="connsiteX3" fmla="*/ 39052 w 79057"/>
                <a:gd name="connsiteY3" fmla="*/ 0 h 384810"/>
                <a:gd name="connsiteX4" fmla="*/ 79058 w 79057"/>
                <a:gd name="connsiteY4" fmla="*/ 38100 h 384810"/>
                <a:gd name="connsiteX5" fmla="*/ 71438 w 79057"/>
                <a:gd name="connsiteY5" fmla="*/ 384810 h 384810"/>
                <a:gd name="connsiteX6" fmla="*/ 9525 w 79057"/>
                <a:gd name="connsiteY6" fmla="*/ 384810 h 384810"/>
                <a:gd name="connsiteX7" fmla="*/ 9525 w 79057"/>
                <a:gd name="connsiteY7" fmla="*/ 118110 h 384810"/>
                <a:gd name="connsiteX8" fmla="*/ 71438 w 79057"/>
                <a:gd name="connsiteY8" fmla="*/ 118110 h 384810"/>
                <a:gd name="connsiteX9" fmla="*/ 71438 w 79057"/>
                <a:gd name="connsiteY9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10">
                  <a:moveTo>
                    <a:pt x="79058" y="38100"/>
                  </a:moveTo>
                  <a:cubicBezTo>
                    <a:pt x="79058" y="60007"/>
                    <a:pt x="60960" y="76200"/>
                    <a:pt x="39052" y="76200"/>
                  </a:cubicBezTo>
                  <a:cubicBezTo>
                    <a:pt x="17145" y="76200"/>
                    <a:pt x="0" y="60007"/>
                    <a:pt x="0" y="38100"/>
                  </a:cubicBezTo>
                  <a:cubicBezTo>
                    <a:pt x="0" y="16193"/>
                    <a:pt x="18097" y="0"/>
                    <a:pt x="39052" y="0"/>
                  </a:cubicBezTo>
                  <a:cubicBezTo>
                    <a:pt x="61913" y="0"/>
                    <a:pt x="79058" y="16193"/>
                    <a:pt x="79058" y="38100"/>
                  </a:cubicBezTo>
                  <a:close/>
                  <a:moveTo>
                    <a:pt x="71438" y="384810"/>
                  </a:moveTo>
                  <a:lnTo>
                    <a:pt x="9525" y="384810"/>
                  </a:lnTo>
                  <a:lnTo>
                    <a:pt x="9525" y="118110"/>
                  </a:lnTo>
                  <a:lnTo>
                    <a:pt x="71438" y="118110"/>
                  </a:lnTo>
                  <a:lnTo>
                    <a:pt x="71438" y="38481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1" name="Freihandform: Form 119">
              <a:extLst>
                <a:ext uri="{FF2B5EF4-FFF2-40B4-BE49-F238E27FC236}">
                  <a16:creationId xmlns:a16="http://schemas.microsoft.com/office/drawing/2014/main" id="{C707E1F8-B0A0-0241-9934-106DB29447E4}"/>
                </a:ext>
              </a:extLst>
            </p:cNvPr>
            <p:cNvSpPr/>
            <p:nvPr/>
          </p:nvSpPr>
          <p:spPr>
            <a:xfrm>
              <a:off x="1049763" y="330293"/>
              <a:ext cx="75780" cy="94403"/>
            </a:xfrm>
            <a:custGeom>
              <a:avLst/>
              <a:gdLst>
                <a:gd name="connsiteX0" fmla="*/ 222885 w 224789"/>
                <a:gd name="connsiteY0" fmla="*/ 237172 h 280034"/>
                <a:gd name="connsiteX1" fmla="*/ 127635 w 224789"/>
                <a:gd name="connsiteY1" fmla="*/ 280035 h 280034"/>
                <a:gd name="connsiteX2" fmla="*/ 0 w 224789"/>
                <a:gd name="connsiteY2" fmla="*/ 140970 h 280034"/>
                <a:gd name="connsiteX3" fmla="*/ 128588 w 224789"/>
                <a:gd name="connsiteY3" fmla="*/ 0 h 280034"/>
                <a:gd name="connsiteX4" fmla="*/ 224790 w 224789"/>
                <a:gd name="connsiteY4" fmla="*/ 45720 h 280034"/>
                <a:gd name="connsiteX5" fmla="*/ 181927 w 224789"/>
                <a:gd name="connsiteY5" fmla="*/ 86678 h 280034"/>
                <a:gd name="connsiteX6" fmla="*/ 128588 w 224789"/>
                <a:gd name="connsiteY6" fmla="*/ 57150 h 280034"/>
                <a:gd name="connsiteX7" fmla="*/ 62865 w 224789"/>
                <a:gd name="connsiteY7" fmla="*/ 140018 h 280034"/>
                <a:gd name="connsiteX8" fmla="*/ 128588 w 224789"/>
                <a:gd name="connsiteY8" fmla="*/ 222885 h 280034"/>
                <a:gd name="connsiteX9" fmla="*/ 183833 w 224789"/>
                <a:gd name="connsiteY9" fmla="*/ 193358 h 280034"/>
                <a:gd name="connsiteX10" fmla="*/ 222885 w 224789"/>
                <a:gd name="connsiteY10" fmla="*/ 237172 h 28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789" h="280034">
                  <a:moveTo>
                    <a:pt x="222885" y="237172"/>
                  </a:moveTo>
                  <a:cubicBezTo>
                    <a:pt x="196215" y="266700"/>
                    <a:pt x="165735" y="280035"/>
                    <a:pt x="127635" y="280035"/>
                  </a:cubicBezTo>
                  <a:cubicBezTo>
                    <a:pt x="51435" y="280035"/>
                    <a:pt x="0" y="224790"/>
                    <a:pt x="0" y="140970"/>
                  </a:cubicBezTo>
                  <a:cubicBezTo>
                    <a:pt x="0" y="57150"/>
                    <a:pt x="51435" y="0"/>
                    <a:pt x="128588" y="0"/>
                  </a:cubicBezTo>
                  <a:cubicBezTo>
                    <a:pt x="168592" y="0"/>
                    <a:pt x="200977" y="15240"/>
                    <a:pt x="224790" y="45720"/>
                  </a:cubicBezTo>
                  <a:lnTo>
                    <a:pt x="181927" y="86678"/>
                  </a:lnTo>
                  <a:cubicBezTo>
                    <a:pt x="166688" y="66675"/>
                    <a:pt x="149542" y="57150"/>
                    <a:pt x="128588" y="57150"/>
                  </a:cubicBezTo>
                  <a:cubicBezTo>
                    <a:pt x="89535" y="57150"/>
                    <a:pt x="62865" y="89535"/>
                    <a:pt x="62865" y="140018"/>
                  </a:cubicBezTo>
                  <a:cubicBezTo>
                    <a:pt x="62865" y="189547"/>
                    <a:pt x="89535" y="222885"/>
                    <a:pt x="128588" y="222885"/>
                  </a:cubicBezTo>
                  <a:cubicBezTo>
                    <a:pt x="149542" y="222885"/>
                    <a:pt x="166688" y="213360"/>
                    <a:pt x="183833" y="193358"/>
                  </a:cubicBezTo>
                  <a:lnTo>
                    <a:pt x="222885" y="237172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2" name="Freihandform: Form 120">
              <a:extLst>
                <a:ext uri="{FF2B5EF4-FFF2-40B4-BE49-F238E27FC236}">
                  <a16:creationId xmlns:a16="http://schemas.microsoft.com/office/drawing/2014/main" id="{6AF06E48-1959-894E-A71D-6BEEB545B82C}"/>
                </a:ext>
              </a:extLst>
            </p:cNvPr>
            <p:cNvSpPr/>
            <p:nvPr/>
          </p:nvSpPr>
          <p:spPr>
            <a:xfrm>
              <a:off x="1143524" y="291440"/>
              <a:ext cx="77385" cy="131330"/>
            </a:xfrm>
            <a:custGeom>
              <a:avLst/>
              <a:gdLst>
                <a:gd name="connsiteX0" fmla="*/ 229553 w 229552"/>
                <a:gd name="connsiteY0" fmla="*/ 388620 h 389572"/>
                <a:gd name="connsiteX1" fmla="*/ 167640 w 229552"/>
                <a:gd name="connsiteY1" fmla="*/ 388620 h 389572"/>
                <a:gd name="connsiteX2" fmla="*/ 167640 w 229552"/>
                <a:gd name="connsiteY2" fmla="*/ 236220 h 389572"/>
                <a:gd name="connsiteX3" fmla="*/ 118110 w 229552"/>
                <a:gd name="connsiteY3" fmla="*/ 171450 h 389572"/>
                <a:gd name="connsiteX4" fmla="*/ 62865 w 229552"/>
                <a:gd name="connsiteY4" fmla="*/ 236220 h 389572"/>
                <a:gd name="connsiteX5" fmla="*/ 62865 w 229552"/>
                <a:gd name="connsiteY5" fmla="*/ 389573 h 389572"/>
                <a:gd name="connsiteX6" fmla="*/ 0 w 229552"/>
                <a:gd name="connsiteY6" fmla="*/ 389573 h 389572"/>
                <a:gd name="connsiteX7" fmla="*/ 0 w 229552"/>
                <a:gd name="connsiteY7" fmla="*/ 15240 h 389572"/>
                <a:gd name="connsiteX8" fmla="*/ 61913 w 229552"/>
                <a:gd name="connsiteY8" fmla="*/ 0 h 389572"/>
                <a:gd name="connsiteX9" fmla="*/ 61913 w 229552"/>
                <a:gd name="connsiteY9" fmla="*/ 155258 h 389572"/>
                <a:gd name="connsiteX10" fmla="*/ 62865 w 229552"/>
                <a:gd name="connsiteY10" fmla="*/ 155258 h 389572"/>
                <a:gd name="connsiteX11" fmla="*/ 140970 w 229552"/>
                <a:gd name="connsiteY11" fmla="*/ 116205 h 389572"/>
                <a:gd name="connsiteX12" fmla="*/ 228600 w 229552"/>
                <a:gd name="connsiteY12" fmla="*/ 223838 h 389572"/>
                <a:gd name="connsiteX13" fmla="*/ 228600 w 229552"/>
                <a:gd name="connsiteY13" fmla="*/ 388620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9552" h="389572">
                  <a:moveTo>
                    <a:pt x="229553" y="388620"/>
                  </a:moveTo>
                  <a:lnTo>
                    <a:pt x="167640" y="388620"/>
                  </a:lnTo>
                  <a:lnTo>
                    <a:pt x="167640" y="236220"/>
                  </a:lnTo>
                  <a:cubicBezTo>
                    <a:pt x="167640" y="197168"/>
                    <a:pt x="155257" y="171450"/>
                    <a:pt x="118110" y="171450"/>
                  </a:cubicBezTo>
                  <a:cubicBezTo>
                    <a:pt x="75247" y="171450"/>
                    <a:pt x="62865" y="205740"/>
                    <a:pt x="62865" y="236220"/>
                  </a:cubicBezTo>
                  <a:lnTo>
                    <a:pt x="62865" y="389573"/>
                  </a:lnTo>
                  <a:lnTo>
                    <a:pt x="0" y="389573"/>
                  </a:lnTo>
                  <a:lnTo>
                    <a:pt x="0" y="15240"/>
                  </a:lnTo>
                  <a:lnTo>
                    <a:pt x="61913" y="0"/>
                  </a:lnTo>
                  <a:lnTo>
                    <a:pt x="61913" y="155258"/>
                  </a:lnTo>
                  <a:lnTo>
                    <a:pt x="62865" y="155258"/>
                  </a:lnTo>
                  <a:cubicBezTo>
                    <a:pt x="78105" y="131445"/>
                    <a:pt x="105728" y="116205"/>
                    <a:pt x="140970" y="116205"/>
                  </a:cubicBezTo>
                  <a:cubicBezTo>
                    <a:pt x="202882" y="116205"/>
                    <a:pt x="228600" y="161925"/>
                    <a:pt x="228600" y="223838"/>
                  </a:cubicBezTo>
                  <a:lnTo>
                    <a:pt x="228600" y="38862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3" name="Freihandform: Form 121">
              <a:extLst>
                <a:ext uri="{FF2B5EF4-FFF2-40B4-BE49-F238E27FC236}">
                  <a16:creationId xmlns:a16="http://schemas.microsoft.com/office/drawing/2014/main" id="{F13AD89D-F3CF-A34E-B8A2-064D0D6D69B3}"/>
                </a:ext>
              </a:extLst>
            </p:cNvPr>
            <p:cNvSpPr/>
            <p:nvPr/>
          </p:nvSpPr>
          <p:spPr>
            <a:xfrm>
              <a:off x="1244992" y="357587"/>
              <a:ext cx="43991" cy="19908"/>
            </a:xfrm>
            <a:custGeom>
              <a:avLst/>
              <a:gdLst>
                <a:gd name="connsiteX0" fmla="*/ 130492 w 130492"/>
                <a:gd name="connsiteY0" fmla="*/ 59055 h 59055"/>
                <a:gd name="connsiteX1" fmla="*/ 0 w 130492"/>
                <a:gd name="connsiteY1" fmla="*/ 59055 h 59055"/>
                <a:gd name="connsiteX2" fmla="*/ 0 w 130492"/>
                <a:gd name="connsiteY2" fmla="*/ 0 h 59055"/>
                <a:gd name="connsiteX3" fmla="*/ 130492 w 130492"/>
                <a:gd name="connsiteY3" fmla="*/ 0 h 59055"/>
                <a:gd name="connsiteX4" fmla="*/ 130492 w 130492"/>
                <a:gd name="connsiteY4" fmla="*/ 59055 h 5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92" h="59055">
                  <a:moveTo>
                    <a:pt x="130492" y="59055"/>
                  </a:moveTo>
                  <a:lnTo>
                    <a:pt x="0" y="59055"/>
                  </a:lnTo>
                  <a:lnTo>
                    <a:pt x="0" y="0"/>
                  </a:lnTo>
                  <a:lnTo>
                    <a:pt x="130492" y="0"/>
                  </a:lnTo>
                  <a:lnTo>
                    <a:pt x="130492" y="59055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4" name="Freihandform: Form 122">
              <a:extLst>
                <a:ext uri="{FF2B5EF4-FFF2-40B4-BE49-F238E27FC236}">
                  <a16:creationId xmlns:a16="http://schemas.microsoft.com/office/drawing/2014/main" id="{E0C4261E-D09E-8544-880A-F81612DB3C7F}"/>
                </a:ext>
              </a:extLst>
            </p:cNvPr>
            <p:cNvSpPr/>
            <p:nvPr/>
          </p:nvSpPr>
          <p:spPr>
            <a:xfrm>
              <a:off x="1300222" y="298183"/>
              <a:ext cx="115597" cy="124266"/>
            </a:xfrm>
            <a:custGeom>
              <a:avLst/>
              <a:gdLst>
                <a:gd name="connsiteX0" fmla="*/ 136208 w 342900"/>
                <a:gd name="connsiteY0" fmla="*/ 0 h 368617"/>
                <a:gd name="connsiteX1" fmla="*/ 205740 w 342900"/>
                <a:gd name="connsiteY1" fmla="*/ 0 h 368617"/>
                <a:gd name="connsiteX2" fmla="*/ 342900 w 342900"/>
                <a:gd name="connsiteY2" fmla="*/ 368618 h 368617"/>
                <a:gd name="connsiteX3" fmla="*/ 271463 w 342900"/>
                <a:gd name="connsiteY3" fmla="*/ 368618 h 368617"/>
                <a:gd name="connsiteX4" fmla="*/ 244793 w 342900"/>
                <a:gd name="connsiteY4" fmla="*/ 290512 h 368617"/>
                <a:gd name="connsiteX5" fmla="*/ 96203 w 342900"/>
                <a:gd name="connsiteY5" fmla="*/ 290512 h 368617"/>
                <a:gd name="connsiteX6" fmla="*/ 69533 w 342900"/>
                <a:gd name="connsiteY6" fmla="*/ 368618 h 368617"/>
                <a:gd name="connsiteX7" fmla="*/ 0 w 342900"/>
                <a:gd name="connsiteY7" fmla="*/ 368618 h 368617"/>
                <a:gd name="connsiteX8" fmla="*/ 136208 w 342900"/>
                <a:gd name="connsiteY8" fmla="*/ 0 h 368617"/>
                <a:gd name="connsiteX9" fmla="*/ 116205 w 342900"/>
                <a:gd name="connsiteY9" fmla="*/ 231458 h 368617"/>
                <a:gd name="connsiteX10" fmla="*/ 223838 w 342900"/>
                <a:gd name="connsiteY10" fmla="*/ 231458 h 368617"/>
                <a:gd name="connsiteX11" fmla="*/ 170498 w 342900"/>
                <a:gd name="connsiteY11" fmla="*/ 75247 h 368617"/>
                <a:gd name="connsiteX12" fmla="*/ 169545 w 342900"/>
                <a:gd name="connsiteY12" fmla="*/ 75247 h 368617"/>
                <a:gd name="connsiteX13" fmla="*/ 116205 w 342900"/>
                <a:gd name="connsiteY13" fmla="*/ 231458 h 36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900" h="368617">
                  <a:moveTo>
                    <a:pt x="136208" y="0"/>
                  </a:moveTo>
                  <a:lnTo>
                    <a:pt x="205740" y="0"/>
                  </a:lnTo>
                  <a:lnTo>
                    <a:pt x="342900" y="368618"/>
                  </a:lnTo>
                  <a:lnTo>
                    <a:pt x="271463" y="368618"/>
                  </a:lnTo>
                  <a:lnTo>
                    <a:pt x="244793" y="290512"/>
                  </a:lnTo>
                  <a:lnTo>
                    <a:pt x="96203" y="290512"/>
                  </a:lnTo>
                  <a:lnTo>
                    <a:pt x="69533" y="368618"/>
                  </a:lnTo>
                  <a:lnTo>
                    <a:pt x="0" y="368618"/>
                  </a:lnTo>
                  <a:lnTo>
                    <a:pt x="136208" y="0"/>
                  </a:lnTo>
                  <a:close/>
                  <a:moveTo>
                    <a:pt x="116205" y="231458"/>
                  </a:moveTo>
                  <a:lnTo>
                    <a:pt x="223838" y="231458"/>
                  </a:lnTo>
                  <a:lnTo>
                    <a:pt x="170498" y="75247"/>
                  </a:lnTo>
                  <a:lnTo>
                    <a:pt x="169545" y="75247"/>
                  </a:lnTo>
                  <a:lnTo>
                    <a:pt x="116205" y="231458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5" name="Freihandform: Form 123">
              <a:extLst>
                <a:ext uri="{FF2B5EF4-FFF2-40B4-BE49-F238E27FC236}">
                  <a16:creationId xmlns:a16="http://schemas.microsoft.com/office/drawing/2014/main" id="{982436ED-32D0-CB46-AF95-B39C2F541644}"/>
                </a:ext>
              </a:extLst>
            </p:cNvPr>
            <p:cNvSpPr/>
            <p:nvPr/>
          </p:nvSpPr>
          <p:spPr>
            <a:xfrm>
              <a:off x="1434442" y="291440"/>
              <a:ext cx="20871" cy="131009"/>
            </a:xfrm>
            <a:custGeom>
              <a:avLst/>
              <a:gdLst>
                <a:gd name="connsiteX0" fmla="*/ 61913 w 61912"/>
                <a:gd name="connsiteY0" fmla="*/ 388620 h 388620"/>
                <a:gd name="connsiteX1" fmla="*/ 0 w 61912"/>
                <a:gd name="connsiteY1" fmla="*/ 388620 h 388620"/>
                <a:gd name="connsiteX2" fmla="*/ 0 w 61912"/>
                <a:gd name="connsiteY2" fmla="*/ 14288 h 388620"/>
                <a:gd name="connsiteX3" fmla="*/ 61913 w 61912"/>
                <a:gd name="connsiteY3" fmla="*/ 0 h 388620"/>
                <a:gd name="connsiteX4" fmla="*/ 61913 w 61912"/>
                <a:gd name="connsiteY4" fmla="*/ 388620 h 38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12" h="388620">
                  <a:moveTo>
                    <a:pt x="61913" y="388620"/>
                  </a:moveTo>
                  <a:lnTo>
                    <a:pt x="0" y="388620"/>
                  </a:lnTo>
                  <a:lnTo>
                    <a:pt x="0" y="14288"/>
                  </a:lnTo>
                  <a:lnTo>
                    <a:pt x="61913" y="0"/>
                  </a:lnTo>
                  <a:lnTo>
                    <a:pt x="61913" y="38862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6" name="Freihandform: Form 124">
              <a:extLst>
                <a:ext uri="{FF2B5EF4-FFF2-40B4-BE49-F238E27FC236}">
                  <a16:creationId xmlns:a16="http://schemas.microsoft.com/office/drawing/2014/main" id="{B3069485-9CBC-8749-9B8A-6E62A049E42C}"/>
                </a:ext>
              </a:extLst>
            </p:cNvPr>
            <p:cNvSpPr/>
            <p:nvPr/>
          </p:nvSpPr>
          <p:spPr>
            <a:xfrm>
              <a:off x="1477791" y="330614"/>
              <a:ext cx="81881" cy="94082"/>
            </a:xfrm>
            <a:custGeom>
              <a:avLst/>
              <a:gdLst>
                <a:gd name="connsiteX0" fmla="*/ 132397 w 242887"/>
                <a:gd name="connsiteY0" fmla="*/ 279083 h 279082"/>
                <a:gd name="connsiteX1" fmla="*/ 0 w 242887"/>
                <a:gd name="connsiteY1" fmla="*/ 139065 h 279082"/>
                <a:gd name="connsiteX2" fmla="*/ 124778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7 w 242887"/>
                <a:gd name="connsiteY6" fmla="*/ 225743 h 279082"/>
                <a:gd name="connsiteX7" fmla="*/ 198120 w 242887"/>
                <a:gd name="connsiteY7" fmla="*/ 194310 h 279082"/>
                <a:gd name="connsiteX8" fmla="*/ 237172 w 242887"/>
                <a:gd name="connsiteY8" fmla="*/ 235268 h 279082"/>
                <a:gd name="connsiteX9" fmla="*/ 132397 w 242887"/>
                <a:gd name="connsiteY9" fmla="*/ 279083 h 279082"/>
                <a:gd name="connsiteX10" fmla="*/ 62865 w 242887"/>
                <a:gd name="connsiteY10" fmla="*/ 115253 h 279082"/>
                <a:gd name="connsiteX11" fmla="*/ 183832 w 242887"/>
                <a:gd name="connsiteY11" fmla="*/ 115253 h 279082"/>
                <a:gd name="connsiteX12" fmla="*/ 124778 w 242887"/>
                <a:gd name="connsiteY12" fmla="*/ 50482 h 279082"/>
                <a:gd name="connsiteX13" fmla="*/ 62865 w 242887"/>
                <a:gd name="connsiteY13" fmla="*/ 11525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7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2" y="0"/>
                    <a:pt x="124778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8"/>
                    <a:pt x="241935" y="153353"/>
                    <a:pt x="241935" y="160972"/>
                  </a:cubicBezTo>
                  <a:lnTo>
                    <a:pt x="62865" y="160972"/>
                  </a:lnTo>
                  <a:cubicBezTo>
                    <a:pt x="69532" y="201930"/>
                    <a:pt x="94297" y="225743"/>
                    <a:pt x="132397" y="225743"/>
                  </a:cubicBezTo>
                  <a:cubicBezTo>
                    <a:pt x="157163" y="225743"/>
                    <a:pt x="177165" y="216218"/>
                    <a:pt x="198120" y="194310"/>
                  </a:cubicBezTo>
                  <a:lnTo>
                    <a:pt x="237172" y="235268"/>
                  </a:lnTo>
                  <a:cubicBezTo>
                    <a:pt x="206692" y="264795"/>
                    <a:pt x="173355" y="279083"/>
                    <a:pt x="132397" y="279083"/>
                  </a:cubicBezTo>
                  <a:close/>
                  <a:moveTo>
                    <a:pt x="62865" y="115253"/>
                  </a:moveTo>
                  <a:lnTo>
                    <a:pt x="183832" y="115253"/>
                  </a:lnTo>
                  <a:cubicBezTo>
                    <a:pt x="180975" y="74295"/>
                    <a:pt x="160020" y="50482"/>
                    <a:pt x="124778" y="50482"/>
                  </a:cubicBezTo>
                  <a:cubicBezTo>
                    <a:pt x="90488" y="50482"/>
                    <a:pt x="68580" y="74295"/>
                    <a:pt x="62865" y="115253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7" name="Freihandform: Form 125">
              <a:extLst>
                <a:ext uri="{FF2B5EF4-FFF2-40B4-BE49-F238E27FC236}">
                  <a16:creationId xmlns:a16="http://schemas.microsoft.com/office/drawing/2014/main" id="{5C820E80-1370-3E4E-9617-2A1BCE21FA01}"/>
                </a:ext>
              </a:extLst>
            </p:cNvPr>
            <p:cNvSpPr/>
            <p:nvPr/>
          </p:nvSpPr>
          <p:spPr>
            <a:xfrm>
              <a:off x="1571231" y="332541"/>
              <a:ext cx="86055" cy="89908"/>
            </a:xfrm>
            <a:custGeom>
              <a:avLst/>
              <a:gdLst>
                <a:gd name="connsiteX0" fmla="*/ 255270 w 255269"/>
                <a:gd name="connsiteY0" fmla="*/ 266700 h 266700"/>
                <a:gd name="connsiteX1" fmla="*/ 183832 w 255269"/>
                <a:gd name="connsiteY1" fmla="*/ 266700 h 266700"/>
                <a:gd name="connsiteX2" fmla="*/ 126682 w 255269"/>
                <a:gd name="connsiteY2" fmla="*/ 174307 h 266700"/>
                <a:gd name="connsiteX3" fmla="*/ 125730 w 255269"/>
                <a:gd name="connsiteY3" fmla="*/ 174307 h 266700"/>
                <a:gd name="connsiteX4" fmla="*/ 70485 w 255269"/>
                <a:gd name="connsiteY4" fmla="*/ 266700 h 266700"/>
                <a:gd name="connsiteX5" fmla="*/ 0 w 255269"/>
                <a:gd name="connsiteY5" fmla="*/ 266700 h 266700"/>
                <a:gd name="connsiteX6" fmla="*/ 91440 w 255269"/>
                <a:gd name="connsiteY6" fmla="*/ 128588 h 266700"/>
                <a:gd name="connsiteX7" fmla="*/ 6667 w 255269"/>
                <a:gd name="connsiteY7" fmla="*/ 0 h 266700"/>
                <a:gd name="connsiteX8" fmla="*/ 77152 w 255269"/>
                <a:gd name="connsiteY8" fmla="*/ 0 h 266700"/>
                <a:gd name="connsiteX9" fmla="*/ 127635 w 255269"/>
                <a:gd name="connsiteY9" fmla="*/ 81915 h 266700"/>
                <a:gd name="connsiteX10" fmla="*/ 128588 w 255269"/>
                <a:gd name="connsiteY10" fmla="*/ 81915 h 266700"/>
                <a:gd name="connsiteX11" fmla="*/ 178117 w 255269"/>
                <a:gd name="connsiteY11" fmla="*/ 0 h 266700"/>
                <a:gd name="connsiteX12" fmla="*/ 247650 w 255269"/>
                <a:gd name="connsiteY12" fmla="*/ 0 h 266700"/>
                <a:gd name="connsiteX13" fmla="*/ 163830 w 255269"/>
                <a:gd name="connsiteY13" fmla="*/ 127635 h 266700"/>
                <a:gd name="connsiteX14" fmla="*/ 255270 w 255269"/>
                <a:gd name="connsiteY14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269" h="266700">
                  <a:moveTo>
                    <a:pt x="255270" y="266700"/>
                  </a:moveTo>
                  <a:lnTo>
                    <a:pt x="183832" y="266700"/>
                  </a:lnTo>
                  <a:lnTo>
                    <a:pt x="126682" y="174307"/>
                  </a:lnTo>
                  <a:lnTo>
                    <a:pt x="125730" y="174307"/>
                  </a:lnTo>
                  <a:lnTo>
                    <a:pt x="70485" y="266700"/>
                  </a:lnTo>
                  <a:lnTo>
                    <a:pt x="0" y="266700"/>
                  </a:lnTo>
                  <a:lnTo>
                    <a:pt x="91440" y="128588"/>
                  </a:lnTo>
                  <a:lnTo>
                    <a:pt x="6667" y="0"/>
                  </a:lnTo>
                  <a:lnTo>
                    <a:pt x="77152" y="0"/>
                  </a:lnTo>
                  <a:lnTo>
                    <a:pt x="127635" y="81915"/>
                  </a:lnTo>
                  <a:lnTo>
                    <a:pt x="128588" y="81915"/>
                  </a:lnTo>
                  <a:lnTo>
                    <a:pt x="178117" y="0"/>
                  </a:lnTo>
                  <a:lnTo>
                    <a:pt x="247650" y="0"/>
                  </a:lnTo>
                  <a:lnTo>
                    <a:pt x="163830" y="127635"/>
                  </a:lnTo>
                  <a:lnTo>
                    <a:pt x="255270" y="26670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8" name="Freihandform: Form 126">
              <a:extLst>
                <a:ext uri="{FF2B5EF4-FFF2-40B4-BE49-F238E27FC236}">
                  <a16:creationId xmlns:a16="http://schemas.microsoft.com/office/drawing/2014/main" id="{36728370-FDCE-954F-B218-2830F1B60477}"/>
                </a:ext>
              </a:extLst>
            </p:cNvPr>
            <p:cNvSpPr/>
            <p:nvPr/>
          </p:nvSpPr>
          <p:spPr>
            <a:xfrm>
              <a:off x="1668519" y="330614"/>
              <a:ext cx="76107" cy="94082"/>
            </a:xfrm>
            <a:custGeom>
              <a:avLst/>
              <a:gdLst>
                <a:gd name="connsiteX0" fmla="*/ 114317 w 225759"/>
                <a:gd name="connsiteY0" fmla="*/ 107632 h 279082"/>
                <a:gd name="connsiteX1" fmla="*/ 164799 w 225759"/>
                <a:gd name="connsiteY1" fmla="*/ 113347 h 279082"/>
                <a:gd name="connsiteX2" fmla="*/ 164799 w 225759"/>
                <a:gd name="connsiteY2" fmla="*/ 103822 h 279082"/>
                <a:gd name="connsiteX3" fmla="*/ 105744 w 225759"/>
                <a:gd name="connsiteY3" fmla="*/ 52388 h 279082"/>
                <a:gd name="connsiteX4" fmla="*/ 38117 w 225759"/>
                <a:gd name="connsiteY4" fmla="*/ 67628 h 279082"/>
                <a:gd name="connsiteX5" fmla="*/ 24782 w 225759"/>
                <a:gd name="connsiteY5" fmla="*/ 15240 h 279082"/>
                <a:gd name="connsiteX6" fmla="*/ 112412 w 225759"/>
                <a:gd name="connsiteY6" fmla="*/ 0 h 279082"/>
                <a:gd name="connsiteX7" fmla="*/ 225759 w 225759"/>
                <a:gd name="connsiteY7" fmla="*/ 102870 h 279082"/>
                <a:gd name="connsiteX8" fmla="*/ 225759 w 225759"/>
                <a:gd name="connsiteY8" fmla="*/ 273368 h 279082"/>
                <a:gd name="connsiteX9" fmla="*/ 166704 w 225759"/>
                <a:gd name="connsiteY9" fmla="*/ 273368 h 279082"/>
                <a:gd name="connsiteX10" fmla="*/ 166704 w 225759"/>
                <a:gd name="connsiteY10" fmla="*/ 244793 h 279082"/>
                <a:gd name="connsiteX11" fmla="*/ 165752 w 225759"/>
                <a:gd name="connsiteY11" fmla="*/ 244793 h 279082"/>
                <a:gd name="connsiteX12" fmla="*/ 87647 w 225759"/>
                <a:gd name="connsiteY12" fmla="*/ 279083 h 279082"/>
                <a:gd name="connsiteX13" fmla="*/ 17 w 225759"/>
                <a:gd name="connsiteY13" fmla="*/ 194310 h 279082"/>
                <a:gd name="connsiteX14" fmla="*/ 114317 w 225759"/>
                <a:gd name="connsiteY14" fmla="*/ 107632 h 279082"/>
                <a:gd name="connsiteX15" fmla="*/ 103839 w 225759"/>
                <a:gd name="connsiteY15" fmla="*/ 232410 h 279082"/>
                <a:gd name="connsiteX16" fmla="*/ 164799 w 225759"/>
                <a:gd name="connsiteY16" fmla="*/ 200025 h 279082"/>
                <a:gd name="connsiteX17" fmla="*/ 164799 w 225759"/>
                <a:gd name="connsiteY17" fmla="*/ 154305 h 279082"/>
                <a:gd name="connsiteX18" fmla="*/ 120984 w 225759"/>
                <a:gd name="connsiteY18" fmla="*/ 149543 h 279082"/>
                <a:gd name="connsiteX19" fmla="*/ 59072 w 225759"/>
                <a:gd name="connsiteY19" fmla="*/ 193358 h 279082"/>
                <a:gd name="connsiteX20" fmla="*/ 103839 w 225759"/>
                <a:gd name="connsiteY20" fmla="*/ 232410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5759" h="279082">
                  <a:moveTo>
                    <a:pt x="114317" y="107632"/>
                  </a:moveTo>
                  <a:cubicBezTo>
                    <a:pt x="131462" y="107632"/>
                    <a:pt x="147654" y="108585"/>
                    <a:pt x="164799" y="113347"/>
                  </a:cubicBezTo>
                  <a:lnTo>
                    <a:pt x="164799" y="103822"/>
                  </a:lnTo>
                  <a:cubicBezTo>
                    <a:pt x="164799" y="69532"/>
                    <a:pt x="144797" y="52388"/>
                    <a:pt x="105744" y="52388"/>
                  </a:cubicBezTo>
                  <a:cubicBezTo>
                    <a:pt x="83837" y="52388"/>
                    <a:pt x="60024" y="58103"/>
                    <a:pt x="38117" y="67628"/>
                  </a:cubicBezTo>
                  <a:lnTo>
                    <a:pt x="24782" y="15240"/>
                  </a:lnTo>
                  <a:cubicBezTo>
                    <a:pt x="49547" y="5715"/>
                    <a:pt x="81932" y="0"/>
                    <a:pt x="112412" y="0"/>
                  </a:cubicBezTo>
                  <a:cubicBezTo>
                    <a:pt x="187659" y="0"/>
                    <a:pt x="225759" y="35243"/>
                    <a:pt x="225759" y="102870"/>
                  </a:cubicBezTo>
                  <a:lnTo>
                    <a:pt x="225759" y="273368"/>
                  </a:lnTo>
                  <a:lnTo>
                    <a:pt x="166704" y="273368"/>
                  </a:lnTo>
                  <a:lnTo>
                    <a:pt x="166704" y="244793"/>
                  </a:lnTo>
                  <a:lnTo>
                    <a:pt x="165752" y="244793"/>
                  </a:lnTo>
                  <a:cubicBezTo>
                    <a:pt x="142892" y="268605"/>
                    <a:pt x="119079" y="279083"/>
                    <a:pt x="87647" y="279083"/>
                  </a:cubicBezTo>
                  <a:cubicBezTo>
                    <a:pt x="34307" y="279083"/>
                    <a:pt x="17" y="245745"/>
                    <a:pt x="17" y="194310"/>
                  </a:cubicBezTo>
                  <a:cubicBezTo>
                    <a:pt x="-936" y="138113"/>
                    <a:pt x="39069" y="107632"/>
                    <a:pt x="114317" y="107632"/>
                  </a:cubicBezTo>
                  <a:close/>
                  <a:moveTo>
                    <a:pt x="103839" y="232410"/>
                  </a:moveTo>
                  <a:cubicBezTo>
                    <a:pt x="126699" y="232410"/>
                    <a:pt x="147654" y="220980"/>
                    <a:pt x="164799" y="200025"/>
                  </a:cubicBezTo>
                  <a:lnTo>
                    <a:pt x="164799" y="154305"/>
                  </a:lnTo>
                  <a:cubicBezTo>
                    <a:pt x="150512" y="150495"/>
                    <a:pt x="135272" y="149543"/>
                    <a:pt x="120984" y="149543"/>
                  </a:cubicBezTo>
                  <a:cubicBezTo>
                    <a:pt x="81932" y="149543"/>
                    <a:pt x="59072" y="164783"/>
                    <a:pt x="59072" y="193358"/>
                  </a:cubicBezTo>
                  <a:cubicBezTo>
                    <a:pt x="59072" y="217170"/>
                    <a:pt x="76217" y="232410"/>
                    <a:pt x="103839" y="232410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9" name="Freihandform: Form 127">
              <a:extLst>
                <a:ext uri="{FF2B5EF4-FFF2-40B4-BE49-F238E27FC236}">
                  <a16:creationId xmlns:a16="http://schemas.microsoft.com/office/drawing/2014/main" id="{FF21345B-690A-6244-B0D7-276AEEBD2490}"/>
                </a:ext>
              </a:extLst>
            </p:cNvPr>
            <p:cNvSpPr/>
            <p:nvPr/>
          </p:nvSpPr>
          <p:spPr>
            <a:xfrm>
              <a:off x="1771278" y="330614"/>
              <a:ext cx="77385" cy="92156"/>
            </a:xfrm>
            <a:custGeom>
              <a:avLst/>
              <a:gdLst>
                <a:gd name="connsiteX0" fmla="*/ 229553 w 229552"/>
                <a:gd name="connsiteY0" fmla="*/ 272415 h 273367"/>
                <a:gd name="connsiteX1" fmla="*/ 166688 w 229552"/>
                <a:gd name="connsiteY1" fmla="*/ 272415 h 273367"/>
                <a:gd name="connsiteX2" fmla="*/ 166688 w 229552"/>
                <a:gd name="connsiteY2" fmla="*/ 120015 h 273367"/>
                <a:gd name="connsiteX3" fmla="*/ 117157 w 229552"/>
                <a:gd name="connsiteY3" fmla="*/ 55245 h 273367"/>
                <a:gd name="connsiteX4" fmla="*/ 61913 w 229552"/>
                <a:gd name="connsiteY4" fmla="*/ 120015 h 273367"/>
                <a:gd name="connsiteX5" fmla="*/ 61913 w 229552"/>
                <a:gd name="connsiteY5" fmla="*/ 273368 h 273367"/>
                <a:gd name="connsiteX6" fmla="*/ 0 w 229552"/>
                <a:gd name="connsiteY6" fmla="*/ 273368 h 273367"/>
                <a:gd name="connsiteX7" fmla="*/ 0 w 229552"/>
                <a:gd name="connsiteY7" fmla="*/ 6668 h 273367"/>
                <a:gd name="connsiteX8" fmla="*/ 61913 w 229552"/>
                <a:gd name="connsiteY8" fmla="*/ 6668 h 273367"/>
                <a:gd name="connsiteX9" fmla="*/ 61913 w 229552"/>
                <a:gd name="connsiteY9" fmla="*/ 39053 h 273367"/>
                <a:gd name="connsiteX10" fmla="*/ 62865 w 229552"/>
                <a:gd name="connsiteY10" fmla="*/ 39053 h 273367"/>
                <a:gd name="connsiteX11" fmla="*/ 140970 w 229552"/>
                <a:gd name="connsiteY11" fmla="*/ 0 h 273367"/>
                <a:gd name="connsiteX12" fmla="*/ 228600 w 229552"/>
                <a:gd name="connsiteY12" fmla="*/ 107632 h 273367"/>
                <a:gd name="connsiteX13" fmla="*/ 228600 w 229552"/>
                <a:gd name="connsiteY13" fmla="*/ 272415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9552" h="273367">
                  <a:moveTo>
                    <a:pt x="229553" y="272415"/>
                  </a:moveTo>
                  <a:lnTo>
                    <a:pt x="166688" y="272415"/>
                  </a:lnTo>
                  <a:lnTo>
                    <a:pt x="166688" y="120015"/>
                  </a:lnTo>
                  <a:cubicBezTo>
                    <a:pt x="166688" y="80963"/>
                    <a:pt x="155257" y="55245"/>
                    <a:pt x="117157" y="55245"/>
                  </a:cubicBezTo>
                  <a:cubicBezTo>
                    <a:pt x="73343" y="55245"/>
                    <a:pt x="61913" y="90488"/>
                    <a:pt x="61913" y="120015"/>
                  </a:cubicBezTo>
                  <a:lnTo>
                    <a:pt x="61913" y="273368"/>
                  </a:lnTo>
                  <a:lnTo>
                    <a:pt x="0" y="273368"/>
                  </a:lnTo>
                  <a:lnTo>
                    <a:pt x="0" y="6668"/>
                  </a:lnTo>
                  <a:lnTo>
                    <a:pt x="61913" y="6668"/>
                  </a:lnTo>
                  <a:lnTo>
                    <a:pt x="61913" y="39053"/>
                  </a:lnTo>
                  <a:lnTo>
                    <a:pt x="62865" y="39053"/>
                  </a:lnTo>
                  <a:cubicBezTo>
                    <a:pt x="79057" y="15240"/>
                    <a:pt x="106680" y="0"/>
                    <a:pt x="140970" y="0"/>
                  </a:cubicBezTo>
                  <a:cubicBezTo>
                    <a:pt x="201930" y="0"/>
                    <a:pt x="228600" y="44768"/>
                    <a:pt x="228600" y="107632"/>
                  </a:cubicBezTo>
                  <a:lnTo>
                    <a:pt x="228600" y="272415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10" name="Freihandform: Form 128">
              <a:extLst>
                <a:ext uri="{FF2B5EF4-FFF2-40B4-BE49-F238E27FC236}">
                  <a16:creationId xmlns:a16="http://schemas.microsoft.com/office/drawing/2014/main" id="{08B07B8F-3F9B-FC43-A7C3-C0E33152387C}"/>
                </a:ext>
              </a:extLst>
            </p:cNvPr>
            <p:cNvSpPr/>
            <p:nvPr/>
          </p:nvSpPr>
          <p:spPr>
            <a:xfrm>
              <a:off x="1870819" y="291440"/>
              <a:ext cx="83807" cy="133578"/>
            </a:xfrm>
            <a:custGeom>
              <a:avLst/>
              <a:gdLst>
                <a:gd name="connsiteX0" fmla="*/ 0 w 248602"/>
                <a:gd name="connsiteY0" fmla="*/ 255270 h 396239"/>
                <a:gd name="connsiteX1" fmla="*/ 108585 w 248602"/>
                <a:gd name="connsiteY1" fmla="*/ 116205 h 396239"/>
                <a:gd name="connsiteX2" fmla="*/ 185738 w 248602"/>
                <a:gd name="connsiteY2" fmla="*/ 152400 h 396239"/>
                <a:gd name="connsiteX3" fmla="*/ 186690 w 248602"/>
                <a:gd name="connsiteY3" fmla="*/ 152400 h 396239"/>
                <a:gd name="connsiteX4" fmla="*/ 186690 w 248602"/>
                <a:gd name="connsiteY4" fmla="*/ 15240 h 396239"/>
                <a:gd name="connsiteX5" fmla="*/ 248603 w 248602"/>
                <a:gd name="connsiteY5" fmla="*/ 0 h 396239"/>
                <a:gd name="connsiteX6" fmla="*/ 248603 w 248602"/>
                <a:gd name="connsiteY6" fmla="*/ 389573 h 396239"/>
                <a:gd name="connsiteX7" fmla="*/ 187643 w 248602"/>
                <a:gd name="connsiteY7" fmla="*/ 389573 h 396239"/>
                <a:gd name="connsiteX8" fmla="*/ 187643 w 248602"/>
                <a:gd name="connsiteY8" fmla="*/ 358140 h 396239"/>
                <a:gd name="connsiteX9" fmla="*/ 186690 w 248602"/>
                <a:gd name="connsiteY9" fmla="*/ 358140 h 396239"/>
                <a:gd name="connsiteX10" fmla="*/ 106680 w 248602"/>
                <a:gd name="connsiteY10" fmla="*/ 396240 h 396239"/>
                <a:gd name="connsiteX11" fmla="*/ 0 w 248602"/>
                <a:gd name="connsiteY11" fmla="*/ 255270 h 396239"/>
                <a:gd name="connsiteX12" fmla="*/ 61913 w 248602"/>
                <a:gd name="connsiteY12" fmla="*/ 255270 h 396239"/>
                <a:gd name="connsiteX13" fmla="*/ 123825 w 248602"/>
                <a:gd name="connsiteY13" fmla="*/ 340995 h 396239"/>
                <a:gd name="connsiteX14" fmla="*/ 187643 w 248602"/>
                <a:gd name="connsiteY14" fmla="*/ 305753 h 396239"/>
                <a:gd name="connsiteX15" fmla="*/ 187643 w 248602"/>
                <a:gd name="connsiteY15" fmla="*/ 207645 h 396239"/>
                <a:gd name="connsiteX16" fmla="*/ 123825 w 248602"/>
                <a:gd name="connsiteY16" fmla="*/ 172402 h 396239"/>
                <a:gd name="connsiteX17" fmla="*/ 61913 w 248602"/>
                <a:gd name="connsiteY17" fmla="*/ 255270 h 39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602" h="396239">
                  <a:moveTo>
                    <a:pt x="0" y="255270"/>
                  </a:moveTo>
                  <a:cubicBezTo>
                    <a:pt x="0" y="169545"/>
                    <a:pt x="43815" y="116205"/>
                    <a:pt x="108585" y="116205"/>
                  </a:cubicBezTo>
                  <a:cubicBezTo>
                    <a:pt x="141922" y="116205"/>
                    <a:pt x="168593" y="130493"/>
                    <a:pt x="185738" y="152400"/>
                  </a:cubicBezTo>
                  <a:lnTo>
                    <a:pt x="186690" y="152400"/>
                  </a:lnTo>
                  <a:lnTo>
                    <a:pt x="186690" y="15240"/>
                  </a:lnTo>
                  <a:lnTo>
                    <a:pt x="248603" y="0"/>
                  </a:lnTo>
                  <a:lnTo>
                    <a:pt x="248603" y="389573"/>
                  </a:lnTo>
                  <a:lnTo>
                    <a:pt x="187643" y="389573"/>
                  </a:lnTo>
                  <a:lnTo>
                    <a:pt x="187643" y="358140"/>
                  </a:lnTo>
                  <a:lnTo>
                    <a:pt x="186690" y="358140"/>
                  </a:lnTo>
                  <a:cubicBezTo>
                    <a:pt x="167640" y="381953"/>
                    <a:pt x="140018" y="396240"/>
                    <a:pt x="106680" y="396240"/>
                  </a:cubicBezTo>
                  <a:cubicBezTo>
                    <a:pt x="43815" y="395288"/>
                    <a:pt x="0" y="340995"/>
                    <a:pt x="0" y="255270"/>
                  </a:cubicBezTo>
                  <a:close/>
                  <a:moveTo>
                    <a:pt x="61913" y="255270"/>
                  </a:moveTo>
                  <a:cubicBezTo>
                    <a:pt x="61913" y="309563"/>
                    <a:pt x="84772" y="340995"/>
                    <a:pt x="123825" y="340995"/>
                  </a:cubicBezTo>
                  <a:cubicBezTo>
                    <a:pt x="147638" y="340995"/>
                    <a:pt x="167640" y="329565"/>
                    <a:pt x="187643" y="305753"/>
                  </a:cubicBezTo>
                  <a:lnTo>
                    <a:pt x="187643" y="207645"/>
                  </a:lnTo>
                  <a:cubicBezTo>
                    <a:pt x="169545" y="183833"/>
                    <a:pt x="149543" y="172402"/>
                    <a:pt x="123825" y="172402"/>
                  </a:cubicBezTo>
                  <a:cubicBezTo>
                    <a:pt x="82868" y="172402"/>
                    <a:pt x="61913" y="201930"/>
                    <a:pt x="61913" y="255270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11" name="Freihandform: Form 129">
              <a:extLst>
                <a:ext uri="{FF2B5EF4-FFF2-40B4-BE49-F238E27FC236}">
                  <a16:creationId xmlns:a16="http://schemas.microsoft.com/office/drawing/2014/main" id="{0D3A5F63-1B08-384C-B073-76244672ED03}"/>
                </a:ext>
              </a:extLst>
            </p:cNvPr>
            <p:cNvSpPr/>
            <p:nvPr/>
          </p:nvSpPr>
          <p:spPr>
            <a:xfrm>
              <a:off x="1977425" y="330614"/>
              <a:ext cx="81881" cy="94082"/>
            </a:xfrm>
            <a:custGeom>
              <a:avLst/>
              <a:gdLst>
                <a:gd name="connsiteX0" fmla="*/ 132397 w 242887"/>
                <a:gd name="connsiteY0" fmla="*/ 279083 h 279082"/>
                <a:gd name="connsiteX1" fmla="*/ 0 w 242887"/>
                <a:gd name="connsiteY1" fmla="*/ 139065 h 279082"/>
                <a:gd name="connsiteX2" fmla="*/ 124777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7 w 242887"/>
                <a:gd name="connsiteY6" fmla="*/ 225743 h 279082"/>
                <a:gd name="connsiteX7" fmla="*/ 198120 w 242887"/>
                <a:gd name="connsiteY7" fmla="*/ 194310 h 279082"/>
                <a:gd name="connsiteX8" fmla="*/ 237172 w 242887"/>
                <a:gd name="connsiteY8" fmla="*/ 235268 h 279082"/>
                <a:gd name="connsiteX9" fmla="*/ 132397 w 242887"/>
                <a:gd name="connsiteY9" fmla="*/ 279083 h 279082"/>
                <a:gd name="connsiteX10" fmla="*/ 62865 w 242887"/>
                <a:gd name="connsiteY10" fmla="*/ 115253 h 279082"/>
                <a:gd name="connsiteX11" fmla="*/ 183832 w 242887"/>
                <a:gd name="connsiteY11" fmla="*/ 115253 h 279082"/>
                <a:gd name="connsiteX12" fmla="*/ 124777 w 242887"/>
                <a:gd name="connsiteY12" fmla="*/ 50482 h 279082"/>
                <a:gd name="connsiteX13" fmla="*/ 62865 w 242887"/>
                <a:gd name="connsiteY13" fmla="*/ 11525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7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2" y="0"/>
                    <a:pt x="124777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8"/>
                    <a:pt x="241935" y="153353"/>
                    <a:pt x="241935" y="160972"/>
                  </a:cubicBezTo>
                  <a:lnTo>
                    <a:pt x="62865" y="160972"/>
                  </a:lnTo>
                  <a:cubicBezTo>
                    <a:pt x="69532" y="201930"/>
                    <a:pt x="94297" y="225743"/>
                    <a:pt x="132397" y="225743"/>
                  </a:cubicBezTo>
                  <a:cubicBezTo>
                    <a:pt x="157163" y="225743"/>
                    <a:pt x="177165" y="216218"/>
                    <a:pt x="198120" y="194310"/>
                  </a:cubicBezTo>
                  <a:lnTo>
                    <a:pt x="237172" y="235268"/>
                  </a:lnTo>
                  <a:cubicBezTo>
                    <a:pt x="206693" y="264795"/>
                    <a:pt x="172402" y="279083"/>
                    <a:pt x="132397" y="279083"/>
                  </a:cubicBezTo>
                  <a:close/>
                  <a:moveTo>
                    <a:pt x="62865" y="115253"/>
                  </a:moveTo>
                  <a:lnTo>
                    <a:pt x="183832" y="115253"/>
                  </a:lnTo>
                  <a:cubicBezTo>
                    <a:pt x="180975" y="74295"/>
                    <a:pt x="160020" y="50482"/>
                    <a:pt x="124777" y="50482"/>
                  </a:cubicBezTo>
                  <a:cubicBezTo>
                    <a:pt x="90488" y="50482"/>
                    <a:pt x="67627" y="74295"/>
                    <a:pt x="62865" y="115253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12" name="Freihandform: Form 130">
              <a:extLst>
                <a:ext uri="{FF2B5EF4-FFF2-40B4-BE49-F238E27FC236}">
                  <a16:creationId xmlns:a16="http://schemas.microsoft.com/office/drawing/2014/main" id="{0A5215CF-8C6A-3249-A0BF-40EB3E0AA4D3}"/>
                </a:ext>
              </a:extLst>
            </p:cNvPr>
            <p:cNvSpPr/>
            <p:nvPr/>
          </p:nvSpPr>
          <p:spPr>
            <a:xfrm>
              <a:off x="2083067" y="330533"/>
              <a:ext cx="53945" cy="91916"/>
            </a:xfrm>
            <a:custGeom>
              <a:avLst/>
              <a:gdLst>
                <a:gd name="connsiteX0" fmla="*/ 160020 w 160020"/>
                <a:gd name="connsiteY0" fmla="*/ 5005 h 272657"/>
                <a:gd name="connsiteX1" fmla="*/ 150495 w 160020"/>
                <a:gd name="connsiteY1" fmla="*/ 68823 h 272657"/>
                <a:gd name="connsiteX2" fmla="*/ 116205 w 160020"/>
                <a:gd name="connsiteY2" fmla="*/ 60250 h 272657"/>
                <a:gd name="connsiteX3" fmla="*/ 61913 w 160020"/>
                <a:gd name="connsiteY3" fmla="*/ 135498 h 272657"/>
                <a:gd name="connsiteX4" fmla="*/ 61913 w 160020"/>
                <a:gd name="connsiteY4" fmla="*/ 272658 h 272657"/>
                <a:gd name="connsiteX5" fmla="*/ 0 w 160020"/>
                <a:gd name="connsiteY5" fmla="*/ 272658 h 272657"/>
                <a:gd name="connsiteX6" fmla="*/ 0 w 160020"/>
                <a:gd name="connsiteY6" fmla="*/ 5958 h 272657"/>
                <a:gd name="connsiteX7" fmla="*/ 60960 w 160020"/>
                <a:gd name="connsiteY7" fmla="*/ 5958 h 272657"/>
                <a:gd name="connsiteX8" fmla="*/ 60960 w 160020"/>
                <a:gd name="connsiteY8" fmla="*/ 40248 h 272657"/>
                <a:gd name="connsiteX9" fmla="*/ 61913 w 160020"/>
                <a:gd name="connsiteY9" fmla="*/ 40248 h 272657"/>
                <a:gd name="connsiteX10" fmla="*/ 131445 w 160020"/>
                <a:gd name="connsiteY10" fmla="*/ 243 h 272657"/>
                <a:gd name="connsiteX11" fmla="*/ 160020 w 160020"/>
                <a:gd name="connsiteY11" fmla="*/ 5005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020" h="272657">
                  <a:moveTo>
                    <a:pt x="160020" y="5005"/>
                  </a:moveTo>
                  <a:lnTo>
                    <a:pt x="150495" y="68823"/>
                  </a:lnTo>
                  <a:cubicBezTo>
                    <a:pt x="140970" y="64060"/>
                    <a:pt x="129540" y="60250"/>
                    <a:pt x="116205" y="60250"/>
                  </a:cubicBezTo>
                  <a:cubicBezTo>
                    <a:pt x="73343" y="60250"/>
                    <a:pt x="61913" y="94540"/>
                    <a:pt x="61913" y="135498"/>
                  </a:cubicBezTo>
                  <a:lnTo>
                    <a:pt x="61913" y="272658"/>
                  </a:lnTo>
                  <a:lnTo>
                    <a:pt x="0" y="272658"/>
                  </a:lnTo>
                  <a:lnTo>
                    <a:pt x="0" y="5958"/>
                  </a:lnTo>
                  <a:lnTo>
                    <a:pt x="60960" y="5958"/>
                  </a:lnTo>
                  <a:lnTo>
                    <a:pt x="60960" y="40248"/>
                  </a:lnTo>
                  <a:lnTo>
                    <a:pt x="61913" y="40248"/>
                  </a:lnTo>
                  <a:cubicBezTo>
                    <a:pt x="76200" y="15483"/>
                    <a:pt x="100965" y="243"/>
                    <a:pt x="131445" y="243"/>
                  </a:cubicBezTo>
                  <a:cubicBezTo>
                    <a:pt x="140018" y="-710"/>
                    <a:pt x="150495" y="1195"/>
                    <a:pt x="160020" y="5005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13" name="Freihandform: Form 131">
              <a:extLst>
                <a:ext uri="{FF2B5EF4-FFF2-40B4-BE49-F238E27FC236}">
                  <a16:creationId xmlns:a16="http://schemas.microsoft.com/office/drawing/2014/main" id="{8494AB9C-5015-7A4E-836F-D13780C959D6}"/>
                </a:ext>
              </a:extLst>
            </p:cNvPr>
            <p:cNvSpPr/>
            <p:nvPr/>
          </p:nvSpPr>
          <p:spPr>
            <a:xfrm>
              <a:off x="2150177" y="357587"/>
              <a:ext cx="43991" cy="19908"/>
            </a:xfrm>
            <a:custGeom>
              <a:avLst/>
              <a:gdLst>
                <a:gd name="connsiteX0" fmla="*/ 130493 w 130492"/>
                <a:gd name="connsiteY0" fmla="*/ 59055 h 59055"/>
                <a:gd name="connsiteX1" fmla="*/ 0 w 130492"/>
                <a:gd name="connsiteY1" fmla="*/ 59055 h 59055"/>
                <a:gd name="connsiteX2" fmla="*/ 0 w 130492"/>
                <a:gd name="connsiteY2" fmla="*/ 0 h 59055"/>
                <a:gd name="connsiteX3" fmla="*/ 130493 w 130492"/>
                <a:gd name="connsiteY3" fmla="*/ 0 h 59055"/>
                <a:gd name="connsiteX4" fmla="*/ 130493 w 130492"/>
                <a:gd name="connsiteY4" fmla="*/ 59055 h 5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92" h="59055">
                  <a:moveTo>
                    <a:pt x="130493" y="59055"/>
                  </a:moveTo>
                  <a:lnTo>
                    <a:pt x="0" y="59055"/>
                  </a:lnTo>
                  <a:lnTo>
                    <a:pt x="0" y="0"/>
                  </a:lnTo>
                  <a:lnTo>
                    <a:pt x="130493" y="0"/>
                  </a:lnTo>
                  <a:lnTo>
                    <a:pt x="130493" y="59055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2" name="Freihandform: Form 132">
              <a:extLst>
                <a:ext uri="{FF2B5EF4-FFF2-40B4-BE49-F238E27FC236}">
                  <a16:creationId xmlns:a16="http://schemas.microsoft.com/office/drawing/2014/main" id="{2ADC93EA-D497-1B4E-911E-2B37FCF9DA91}"/>
                </a:ext>
              </a:extLst>
            </p:cNvPr>
            <p:cNvSpPr/>
            <p:nvPr/>
          </p:nvSpPr>
          <p:spPr>
            <a:xfrm>
              <a:off x="2220820" y="298183"/>
              <a:ext cx="97294" cy="126513"/>
            </a:xfrm>
            <a:custGeom>
              <a:avLst/>
              <a:gdLst>
                <a:gd name="connsiteX0" fmla="*/ 288607 w 288607"/>
                <a:gd name="connsiteY0" fmla="*/ 222885 h 375284"/>
                <a:gd name="connsiteX1" fmla="*/ 143827 w 288607"/>
                <a:gd name="connsiteY1" fmla="*/ 375285 h 375284"/>
                <a:gd name="connsiteX2" fmla="*/ 0 w 288607"/>
                <a:gd name="connsiteY2" fmla="*/ 222885 h 375284"/>
                <a:gd name="connsiteX3" fmla="*/ 0 w 288607"/>
                <a:gd name="connsiteY3" fmla="*/ 0 h 375284"/>
                <a:gd name="connsiteX4" fmla="*/ 66675 w 288607"/>
                <a:gd name="connsiteY4" fmla="*/ 0 h 375284"/>
                <a:gd name="connsiteX5" fmla="*/ 66675 w 288607"/>
                <a:gd name="connsiteY5" fmla="*/ 219075 h 375284"/>
                <a:gd name="connsiteX6" fmla="*/ 144780 w 288607"/>
                <a:gd name="connsiteY6" fmla="*/ 312420 h 375284"/>
                <a:gd name="connsiteX7" fmla="*/ 220980 w 288607"/>
                <a:gd name="connsiteY7" fmla="*/ 219075 h 375284"/>
                <a:gd name="connsiteX8" fmla="*/ 220980 w 288607"/>
                <a:gd name="connsiteY8" fmla="*/ 0 h 375284"/>
                <a:gd name="connsiteX9" fmla="*/ 287655 w 288607"/>
                <a:gd name="connsiteY9" fmla="*/ 0 h 375284"/>
                <a:gd name="connsiteX10" fmla="*/ 287655 w 288607"/>
                <a:gd name="connsiteY10" fmla="*/ 222885 h 375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8607" h="375284">
                  <a:moveTo>
                    <a:pt x="288607" y="222885"/>
                  </a:moveTo>
                  <a:cubicBezTo>
                    <a:pt x="288607" y="311468"/>
                    <a:pt x="242888" y="375285"/>
                    <a:pt x="143827" y="375285"/>
                  </a:cubicBezTo>
                  <a:cubicBezTo>
                    <a:pt x="45720" y="375285"/>
                    <a:pt x="0" y="312420"/>
                    <a:pt x="0" y="222885"/>
                  </a:cubicBezTo>
                  <a:lnTo>
                    <a:pt x="0" y="0"/>
                  </a:lnTo>
                  <a:lnTo>
                    <a:pt x="66675" y="0"/>
                  </a:lnTo>
                  <a:lnTo>
                    <a:pt x="66675" y="219075"/>
                  </a:lnTo>
                  <a:cubicBezTo>
                    <a:pt x="66675" y="274320"/>
                    <a:pt x="90488" y="312420"/>
                    <a:pt x="144780" y="312420"/>
                  </a:cubicBezTo>
                  <a:cubicBezTo>
                    <a:pt x="199073" y="312420"/>
                    <a:pt x="220980" y="275272"/>
                    <a:pt x="220980" y="219075"/>
                  </a:cubicBezTo>
                  <a:lnTo>
                    <a:pt x="220980" y="0"/>
                  </a:lnTo>
                  <a:lnTo>
                    <a:pt x="287655" y="0"/>
                  </a:lnTo>
                  <a:lnTo>
                    <a:pt x="287655" y="222885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3" name="Freihandform: Form 133">
              <a:extLst>
                <a:ext uri="{FF2B5EF4-FFF2-40B4-BE49-F238E27FC236}">
                  <a16:creationId xmlns:a16="http://schemas.microsoft.com/office/drawing/2014/main" id="{478A1EDD-E1E3-E945-B7DB-E085074EC70E}"/>
                </a:ext>
              </a:extLst>
            </p:cNvPr>
            <p:cNvSpPr/>
            <p:nvPr/>
          </p:nvSpPr>
          <p:spPr>
            <a:xfrm>
              <a:off x="2346370" y="330614"/>
              <a:ext cx="77064" cy="92156"/>
            </a:xfrm>
            <a:custGeom>
              <a:avLst/>
              <a:gdLst>
                <a:gd name="connsiteX0" fmla="*/ 228600 w 228600"/>
                <a:gd name="connsiteY0" fmla="*/ 272415 h 273367"/>
                <a:gd name="connsiteX1" fmla="*/ 166688 w 228600"/>
                <a:gd name="connsiteY1" fmla="*/ 272415 h 273367"/>
                <a:gd name="connsiteX2" fmla="*/ 166688 w 228600"/>
                <a:gd name="connsiteY2" fmla="*/ 120015 h 273367"/>
                <a:gd name="connsiteX3" fmla="*/ 117158 w 228600"/>
                <a:gd name="connsiteY3" fmla="*/ 55245 h 273367"/>
                <a:gd name="connsiteX4" fmla="*/ 61913 w 228600"/>
                <a:gd name="connsiteY4" fmla="*/ 120015 h 273367"/>
                <a:gd name="connsiteX5" fmla="*/ 61913 w 228600"/>
                <a:gd name="connsiteY5" fmla="*/ 273368 h 273367"/>
                <a:gd name="connsiteX6" fmla="*/ 0 w 228600"/>
                <a:gd name="connsiteY6" fmla="*/ 273368 h 273367"/>
                <a:gd name="connsiteX7" fmla="*/ 0 w 228600"/>
                <a:gd name="connsiteY7" fmla="*/ 6668 h 273367"/>
                <a:gd name="connsiteX8" fmla="*/ 61913 w 228600"/>
                <a:gd name="connsiteY8" fmla="*/ 6668 h 273367"/>
                <a:gd name="connsiteX9" fmla="*/ 61913 w 228600"/>
                <a:gd name="connsiteY9" fmla="*/ 39053 h 273367"/>
                <a:gd name="connsiteX10" fmla="*/ 62865 w 228600"/>
                <a:gd name="connsiteY10" fmla="*/ 39053 h 273367"/>
                <a:gd name="connsiteX11" fmla="*/ 140970 w 228600"/>
                <a:gd name="connsiteY11" fmla="*/ 0 h 273367"/>
                <a:gd name="connsiteX12" fmla="*/ 228600 w 228600"/>
                <a:gd name="connsiteY12" fmla="*/ 107632 h 273367"/>
                <a:gd name="connsiteX13" fmla="*/ 228600 w 228600"/>
                <a:gd name="connsiteY13" fmla="*/ 272415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0" h="273367">
                  <a:moveTo>
                    <a:pt x="228600" y="272415"/>
                  </a:moveTo>
                  <a:lnTo>
                    <a:pt x="166688" y="272415"/>
                  </a:lnTo>
                  <a:lnTo>
                    <a:pt x="166688" y="120015"/>
                  </a:lnTo>
                  <a:cubicBezTo>
                    <a:pt x="166688" y="80963"/>
                    <a:pt x="155258" y="55245"/>
                    <a:pt x="117158" y="55245"/>
                  </a:cubicBezTo>
                  <a:cubicBezTo>
                    <a:pt x="73343" y="55245"/>
                    <a:pt x="61913" y="90488"/>
                    <a:pt x="61913" y="120015"/>
                  </a:cubicBezTo>
                  <a:lnTo>
                    <a:pt x="61913" y="273368"/>
                  </a:lnTo>
                  <a:lnTo>
                    <a:pt x="0" y="273368"/>
                  </a:lnTo>
                  <a:lnTo>
                    <a:pt x="0" y="6668"/>
                  </a:lnTo>
                  <a:lnTo>
                    <a:pt x="61913" y="6668"/>
                  </a:lnTo>
                  <a:lnTo>
                    <a:pt x="61913" y="39053"/>
                  </a:lnTo>
                  <a:lnTo>
                    <a:pt x="62865" y="39053"/>
                  </a:lnTo>
                  <a:cubicBezTo>
                    <a:pt x="79058" y="15240"/>
                    <a:pt x="106680" y="0"/>
                    <a:pt x="140970" y="0"/>
                  </a:cubicBezTo>
                  <a:cubicBezTo>
                    <a:pt x="201930" y="0"/>
                    <a:pt x="228600" y="44768"/>
                    <a:pt x="228600" y="107632"/>
                  </a:cubicBezTo>
                  <a:lnTo>
                    <a:pt x="228600" y="272415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4" name="Freihandform: Form 134">
              <a:extLst>
                <a:ext uri="{FF2B5EF4-FFF2-40B4-BE49-F238E27FC236}">
                  <a16:creationId xmlns:a16="http://schemas.microsoft.com/office/drawing/2014/main" id="{8ABCB35A-E1DB-CB49-9F25-0925540F367E}"/>
                </a:ext>
              </a:extLst>
            </p:cNvPr>
            <p:cNvSpPr/>
            <p:nvPr/>
          </p:nvSpPr>
          <p:spPr>
            <a:xfrm>
              <a:off x="2447196" y="292725"/>
              <a:ext cx="26651" cy="129725"/>
            </a:xfrm>
            <a:custGeom>
              <a:avLst/>
              <a:gdLst>
                <a:gd name="connsiteX0" fmla="*/ 79057 w 79057"/>
                <a:gd name="connsiteY0" fmla="*/ 38100 h 384810"/>
                <a:gd name="connsiteX1" fmla="*/ 39052 w 79057"/>
                <a:gd name="connsiteY1" fmla="*/ 76200 h 384810"/>
                <a:gd name="connsiteX2" fmla="*/ 0 w 79057"/>
                <a:gd name="connsiteY2" fmla="*/ 38100 h 384810"/>
                <a:gd name="connsiteX3" fmla="*/ 39052 w 79057"/>
                <a:gd name="connsiteY3" fmla="*/ 0 h 384810"/>
                <a:gd name="connsiteX4" fmla="*/ 79057 w 79057"/>
                <a:gd name="connsiteY4" fmla="*/ 38100 h 384810"/>
                <a:gd name="connsiteX5" fmla="*/ 70485 w 79057"/>
                <a:gd name="connsiteY5" fmla="*/ 384810 h 384810"/>
                <a:gd name="connsiteX6" fmla="*/ 8573 w 79057"/>
                <a:gd name="connsiteY6" fmla="*/ 384810 h 384810"/>
                <a:gd name="connsiteX7" fmla="*/ 8573 w 79057"/>
                <a:gd name="connsiteY7" fmla="*/ 118110 h 384810"/>
                <a:gd name="connsiteX8" fmla="*/ 70485 w 79057"/>
                <a:gd name="connsiteY8" fmla="*/ 118110 h 384810"/>
                <a:gd name="connsiteX9" fmla="*/ 70485 w 79057"/>
                <a:gd name="connsiteY9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10">
                  <a:moveTo>
                    <a:pt x="79057" y="38100"/>
                  </a:moveTo>
                  <a:cubicBezTo>
                    <a:pt x="79057" y="60007"/>
                    <a:pt x="60960" y="76200"/>
                    <a:pt x="39052" y="76200"/>
                  </a:cubicBezTo>
                  <a:cubicBezTo>
                    <a:pt x="17145" y="76200"/>
                    <a:pt x="0" y="60007"/>
                    <a:pt x="0" y="38100"/>
                  </a:cubicBezTo>
                  <a:cubicBezTo>
                    <a:pt x="0" y="16193"/>
                    <a:pt x="18098" y="0"/>
                    <a:pt x="39052" y="0"/>
                  </a:cubicBezTo>
                  <a:cubicBezTo>
                    <a:pt x="60960" y="0"/>
                    <a:pt x="79057" y="16193"/>
                    <a:pt x="79057" y="38100"/>
                  </a:cubicBezTo>
                  <a:close/>
                  <a:moveTo>
                    <a:pt x="70485" y="384810"/>
                  </a:moveTo>
                  <a:lnTo>
                    <a:pt x="8573" y="384810"/>
                  </a:lnTo>
                  <a:lnTo>
                    <a:pt x="8573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5" name="Freihandform: Form 135">
              <a:extLst>
                <a:ext uri="{FF2B5EF4-FFF2-40B4-BE49-F238E27FC236}">
                  <a16:creationId xmlns:a16="http://schemas.microsoft.com/office/drawing/2014/main" id="{AF186182-1071-DC48-9802-DE3AE993C9CB}"/>
                </a:ext>
              </a:extLst>
            </p:cNvPr>
            <p:cNvSpPr/>
            <p:nvPr/>
          </p:nvSpPr>
          <p:spPr>
            <a:xfrm>
              <a:off x="2488618" y="332862"/>
              <a:ext cx="87339" cy="89908"/>
            </a:xfrm>
            <a:custGeom>
              <a:avLst/>
              <a:gdLst>
                <a:gd name="connsiteX0" fmla="*/ 259080 w 259079"/>
                <a:gd name="connsiteY0" fmla="*/ 0 h 266700"/>
                <a:gd name="connsiteX1" fmla="*/ 161925 w 259079"/>
                <a:gd name="connsiteY1" fmla="*/ 266700 h 266700"/>
                <a:gd name="connsiteX2" fmla="*/ 97155 w 259079"/>
                <a:gd name="connsiteY2" fmla="*/ 266700 h 266700"/>
                <a:gd name="connsiteX3" fmla="*/ 0 w 259079"/>
                <a:gd name="connsiteY3" fmla="*/ 0 h 266700"/>
                <a:gd name="connsiteX4" fmla="*/ 68580 w 259079"/>
                <a:gd name="connsiteY4" fmla="*/ 0 h 266700"/>
                <a:gd name="connsiteX5" fmla="*/ 129540 w 259079"/>
                <a:gd name="connsiteY5" fmla="*/ 193358 h 266700"/>
                <a:gd name="connsiteX6" fmla="*/ 130492 w 259079"/>
                <a:gd name="connsiteY6" fmla="*/ 193358 h 266700"/>
                <a:gd name="connsiteX7" fmla="*/ 191452 w 259079"/>
                <a:gd name="connsiteY7" fmla="*/ 0 h 266700"/>
                <a:gd name="connsiteX8" fmla="*/ 259080 w 259079"/>
                <a:gd name="connsiteY8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9079" h="266700">
                  <a:moveTo>
                    <a:pt x="259080" y="0"/>
                  </a:moveTo>
                  <a:lnTo>
                    <a:pt x="161925" y="266700"/>
                  </a:lnTo>
                  <a:lnTo>
                    <a:pt x="97155" y="266700"/>
                  </a:lnTo>
                  <a:lnTo>
                    <a:pt x="0" y="0"/>
                  </a:lnTo>
                  <a:lnTo>
                    <a:pt x="68580" y="0"/>
                  </a:lnTo>
                  <a:lnTo>
                    <a:pt x="129540" y="193358"/>
                  </a:lnTo>
                  <a:lnTo>
                    <a:pt x="130492" y="193358"/>
                  </a:lnTo>
                  <a:lnTo>
                    <a:pt x="191452" y="0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6" name="Freihandform: Form 136">
              <a:extLst>
                <a:ext uri="{FF2B5EF4-FFF2-40B4-BE49-F238E27FC236}">
                  <a16:creationId xmlns:a16="http://schemas.microsoft.com/office/drawing/2014/main" id="{2BA8AFA9-5A2D-7C4A-AB1B-2B091742C0A6}"/>
                </a:ext>
              </a:extLst>
            </p:cNvPr>
            <p:cNvSpPr/>
            <p:nvPr/>
          </p:nvSpPr>
          <p:spPr>
            <a:xfrm>
              <a:off x="2585591" y="330614"/>
              <a:ext cx="81881" cy="94082"/>
            </a:xfrm>
            <a:custGeom>
              <a:avLst/>
              <a:gdLst>
                <a:gd name="connsiteX0" fmla="*/ 132398 w 242887"/>
                <a:gd name="connsiteY0" fmla="*/ 279083 h 279082"/>
                <a:gd name="connsiteX1" fmla="*/ 0 w 242887"/>
                <a:gd name="connsiteY1" fmla="*/ 139065 h 279082"/>
                <a:gd name="connsiteX2" fmla="*/ 124778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8 w 242887"/>
                <a:gd name="connsiteY6" fmla="*/ 225743 h 279082"/>
                <a:gd name="connsiteX7" fmla="*/ 198120 w 242887"/>
                <a:gd name="connsiteY7" fmla="*/ 194310 h 279082"/>
                <a:gd name="connsiteX8" fmla="*/ 237173 w 242887"/>
                <a:gd name="connsiteY8" fmla="*/ 235268 h 279082"/>
                <a:gd name="connsiteX9" fmla="*/ 132398 w 242887"/>
                <a:gd name="connsiteY9" fmla="*/ 279083 h 279082"/>
                <a:gd name="connsiteX10" fmla="*/ 62865 w 242887"/>
                <a:gd name="connsiteY10" fmla="*/ 115253 h 279082"/>
                <a:gd name="connsiteX11" fmla="*/ 183833 w 242887"/>
                <a:gd name="connsiteY11" fmla="*/ 115253 h 279082"/>
                <a:gd name="connsiteX12" fmla="*/ 124778 w 242887"/>
                <a:gd name="connsiteY12" fmla="*/ 50482 h 279082"/>
                <a:gd name="connsiteX13" fmla="*/ 62865 w 242887"/>
                <a:gd name="connsiteY13" fmla="*/ 11525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8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3" y="0"/>
                    <a:pt x="124778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8"/>
                    <a:pt x="241935" y="153353"/>
                    <a:pt x="241935" y="160972"/>
                  </a:cubicBezTo>
                  <a:lnTo>
                    <a:pt x="62865" y="160972"/>
                  </a:lnTo>
                  <a:cubicBezTo>
                    <a:pt x="69533" y="201930"/>
                    <a:pt x="94298" y="225743"/>
                    <a:pt x="132398" y="225743"/>
                  </a:cubicBezTo>
                  <a:cubicBezTo>
                    <a:pt x="157163" y="225743"/>
                    <a:pt x="177165" y="216218"/>
                    <a:pt x="198120" y="194310"/>
                  </a:cubicBezTo>
                  <a:lnTo>
                    <a:pt x="237173" y="235268"/>
                  </a:lnTo>
                  <a:cubicBezTo>
                    <a:pt x="206693" y="264795"/>
                    <a:pt x="173355" y="279083"/>
                    <a:pt x="132398" y="279083"/>
                  </a:cubicBezTo>
                  <a:close/>
                  <a:moveTo>
                    <a:pt x="62865" y="115253"/>
                  </a:moveTo>
                  <a:lnTo>
                    <a:pt x="183833" y="115253"/>
                  </a:lnTo>
                  <a:cubicBezTo>
                    <a:pt x="180975" y="74295"/>
                    <a:pt x="160020" y="50482"/>
                    <a:pt x="124778" y="50482"/>
                  </a:cubicBezTo>
                  <a:cubicBezTo>
                    <a:pt x="90488" y="50482"/>
                    <a:pt x="68580" y="74295"/>
                    <a:pt x="62865" y="115253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 dirty="0"/>
            </a:p>
          </p:txBody>
        </p:sp>
        <p:sp>
          <p:nvSpPr>
            <p:cNvPr id="167" name="Freihandform: Form 137">
              <a:extLst>
                <a:ext uri="{FF2B5EF4-FFF2-40B4-BE49-F238E27FC236}">
                  <a16:creationId xmlns:a16="http://schemas.microsoft.com/office/drawing/2014/main" id="{C8FF9004-B09A-544B-AD51-5F7B900EE294}"/>
                </a:ext>
              </a:extLst>
            </p:cNvPr>
            <p:cNvSpPr/>
            <p:nvPr/>
          </p:nvSpPr>
          <p:spPr>
            <a:xfrm>
              <a:off x="2691233" y="330533"/>
              <a:ext cx="53945" cy="91916"/>
            </a:xfrm>
            <a:custGeom>
              <a:avLst/>
              <a:gdLst>
                <a:gd name="connsiteX0" fmla="*/ 160020 w 160019"/>
                <a:gd name="connsiteY0" fmla="*/ 5005 h 272657"/>
                <a:gd name="connsiteX1" fmla="*/ 150495 w 160019"/>
                <a:gd name="connsiteY1" fmla="*/ 68823 h 272657"/>
                <a:gd name="connsiteX2" fmla="*/ 116205 w 160019"/>
                <a:gd name="connsiteY2" fmla="*/ 60250 h 272657"/>
                <a:gd name="connsiteX3" fmla="*/ 61913 w 160019"/>
                <a:gd name="connsiteY3" fmla="*/ 135498 h 272657"/>
                <a:gd name="connsiteX4" fmla="*/ 61913 w 160019"/>
                <a:gd name="connsiteY4" fmla="*/ 272658 h 272657"/>
                <a:gd name="connsiteX5" fmla="*/ 0 w 160019"/>
                <a:gd name="connsiteY5" fmla="*/ 272658 h 272657"/>
                <a:gd name="connsiteX6" fmla="*/ 0 w 160019"/>
                <a:gd name="connsiteY6" fmla="*/ 5958 h 272657"/>
                <a:gd name="connsiteX7" fmla="*/ 60960 w 160019"/>
                <a:gd name="connsiteY7" fmla="*/ 5958 h 272657"/>
                <a:gd name="connsiteX8" fmla="*/ 60960 w 160019"/>
                <a:gd name="connsiteY8" fmla="*/ 40248 h 272657"/>
                <a:gd name="connsiteX9" fmla="*/ 61913 w 160019"/>
                <a:gd name="connsiteY9" fmla="*/ 40248 h 272657"/>
                <a:gd name="connsiteX10" fmla="*/ 131445 w 160019"/>
                <a:gd name="connsiteY10" fmla="*/ 243 h 272657"/>
                <a:gd name="connsiteX11" fmla="*/ 160020 w 160019"/>
                <a:gd name="connsiteY11" fmla="*/ 5005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019" h="272657">
                  <a:moveTo>
                    <a:pt x="160020" y="5005"/>
                  </a:moveTo>
                  <a:lnTo>
                    <a:pt x="150495" y="68823"/>
                  </a:lnTo>
                  <a:cubicBezTo>
                    <a:pt x="140970" y="64060"/>
                    <a:pt x="129540" y="60250"/>
                    <a:pt x="116205" y="60250"/>
                  </a:cubicBezTo>
                  <a:cubicBezTo>
                    <a:pt x="73343" y="60250"/>
                    <a:pt x="61913" y="94540"/>
                    <a:pt x="61913" y="135498"/>
                  </a:cubicBezTo>
                  <a:lnTo>
                    <a:pt x="61913" y="272658"/>
                  </a:lnTo>
                  <a:lnTo>
                    <a:pt x="0" y="272658"/>
                  </a:lnTo>
                  <a:lnTo>
                    <a:pt x="0" y="5958"/>
                  </a:lnTo>
                  <a:lnTo>
                    <a:pt x="60960" y="5958"/>
                  </a:lnTo>
                  <a:lnTo>
                    <a:pt x="60960" y="40248"/>
                  </a:lnTo>
                  <a:lnTo>
                    <a:pt x="61913" y="40248"/>
                  </a:lnTo>
                  <a:cubicBezTo>
                    <a:pt x="76200" y="15483"/>
                    <a:pt x="100965" y="243"/>
                    <a:pt x="131445" y="243"/>
                  </a:cubicBezTo>
                  <a:cubicBezTo>
                    <a:pt x="140018" y="-710"/>
                    <a:pt x="150495" y="1195"/>
                    <a:pt x="160020" y="5005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 dirty="0"/>
            </a:p>
          </p:txBody>
        </p:sp>
        <p:sp>
          <p:nvSpPr>
            <p:cNvPr id="168" name="Freihandform: Form 138">
              <a:extLst>
                <a:ext uri="{FF2B5EF4-FFF2-40B4-BE49-F238E27FC236}">
                  <a16:creationId xmlns:a16="http://schemas.microsoft.com/office/drawing/2014/main" id="{43E379F6-6C73-2541-8A84-31ECBB3AE780}"/>
                </a:ext>
              </a:extLst>
            </p:cNvPr>
            <p:cNvSpPr/>
            <p:nvPr/>
          </p:nvSpPr>
          <p:spPr>
            <a:xfrm>
              <a:off x="2755132" y="330293"/>
              <a:ext cx="69358" cy="94403"/>
            </a:xfrm>
            <a:custGeom>
              <a:avLst/>
              <a:gdLst>
                <a:gd name="connsiteX0" fmla="*/ 29527 w 205739"/>
                <a:gd name="connsiteY0" fmla="*/ 198120 h 280034"/>
                <a:gd name="connsiteX1" fmla="*/ 104775 w 205739"/>
                <a:gd name="connsiteY1" fmla="*/ 227647 h 280034"/>
                <a:gd name="connsiteX2" fmla="*/ 143827 w 205739"/>
                <a:gd name="connsiteY2" fmla="*/ 200978 h 280034"/>
                <a:gd name="connsiteX3" fmla="*/ 10477 w 205739"/>
                <a:gd name="connsiteY3" fmla="*/ 82868 h 280034"/>
                <a:gd name="connsiteX4" fmla="*/ 111442 w 205739"/>
                <a:gd name="connsiteY4" fmla="*/ 0 h 280034"/>
                <a:gd name="connsiteX5" fmla="*/ 203835 w 205739"/>
                <a:gd name="connsiteY5" fmla="*/ 27622 h 280034"/>
                <a:gd name="connsiteX6" fmla="*/ 174307 w 205739"/>
                <a:gd name="connsiteY6" fmla="*/ 76200 h 280034"/>
                <a:gd name="connsiteX7" fmla="*/ 110490 w 205739"/>
                <a:gd name="connsiteY7" fmla="*/ 52387 h 280034"/>
                <a:gd name="connsiteX8" fmla="*/ 72390 w 205739"/>
                <a:gd name="connsiteY8" fmla="*/ 77153 h 280034"/>
                <a:gd name="connsiteX9" fmla="*/ 205740 w 205739"/>
                <a:gd name="connsiteY9" fmla="*/ 195262 h 280034"/>
                <a:gd name="connsiteX10" fmla="*/ 102870 w 205739"/>
                <a:gd name="connsiteY10" fmla="*/ 280035 h 280034"/>
                <a:gd name="connsiteX11" fmla="*/ 0 w 205739"/>
                <a:gd name="connsiteY11" fmla="*/ 247650 h 280034"/>
                <a:gd name="connsiteX12" fmla="*/ 29527 w 205739"/>
                <a:gd name="connsiteY12" fmla="*/ 198120 h 28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739" h="280034">
                  <a:moveTo>
                    <a:pt x="29527" y="198120"/>
                  </a:moveTo>
                  <a:cubicBezTo>
                    <a:pt x="56197" y="218122"/>
                    <a:pt x="80963" y="227647"/>
                    <a:pt x="104775" y="227647"/>
                  </a:cubicBezTo>
                  <a:cubicBezTo>
                    <a:pt x="127635" y="227647"/>
                    <a:pt x="143827" y="217170"/>
                    <a:pt x="143827" y="200978"/>
                  </a:cubicBezTo>
                  <a:cubicBezTo>
                    <a:pt x="143827" y="155258"/>
                    <a:pt x="10477" y="171450"/>
                    <a:pt x="10477" y="82868"/>
                  </a:cubicBezTo>
                  <a:cubicBezTo>
                    <a:pt x="10477" y="33338"/>
                    <a:pt x="51435" y="0"/>
                    <a:pt x="111442" y="0"/>
                  </a:cubicBezTo>
                  <a:cubicBezTo>
                    <a:pt x="143827" y="0"/>
                    <a:pt x="175260" y="9525"/>
                    <a:pt x="203835" y="27622"/>
                  </a:cubicBezTo>
                  <a:lnTo>
                    <a:pt x="174307" y="76200"/>
                  </a:lnTo>
                  <a:cubicBezTo>
                    <a:pt x="151447" y="60960"/>
                    <a:pt x="130492" y="52387"/>
                    <a:pt x="110490" y="52387"/>
                  </a:cubicBezTo>
                  <a:cubicBezTo>
                    <a:pt x="87630" y="52387"/>
                    <a:pt x="72390" y="61912"/>
                    <a:pt x="72390" y="77153"/>
                  </a:cubicBezTo>
                  <a:cubicBezTo>
                    <a:pt x="72390" y="120968"/>
                    <a:pt x="205740" y="105728"/>
                    <a:pt x="205740" y="195262"/>
                  </a:cubicBezTo>
                  <a:cubicBezTo>
                    <a:pt x="205740" y="245745"/>
                    <a:pt x="164782" y="280035"/>
                    <a:pt x="102870" y="280035"/>
                  </a:cubicBezTo>
                  <a:cubicBezTo>
                    <a:pt x="67627" y="280035"/>
                    <a:pt x="31432" y="268605"/>
                    <a:pt x="0" y="247650"/>
                  </a:cubicBezTo>
                  <a:lnTo>
                    <a:pt x="29527" y="19812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9" name="Freihandform: Form 139">
              <a:extLst>
                <a:ext uri="{FF2B5EF4-FFF2-40B4-BE49-F238E27FC236}">
                  <a16:creationId xmlns:a16="http://schemas.microsoft.com/office/drawing/2014/main" id="{A86A064E-25F7-954C-BD86-C0FBB7B00847}"/>
                </a:ext>
              </a:extLst>
            </p:cNvPr>
            <p:cNvSpPr/>
            <p:nvPr/>
          </p:nvSpPr>
          <p:spPr>
            <a:xfrm>
              <a:off x="2844077" y="292725"/>
              <a:ext cx="26651" cy="129725"/>
            </a:xfrm>
            <a:custGeom>
              <a:avLst/>
              <a:gdLst>
                <a:gd name="connsiteX0" fmla="*/ 79058 w 79057"/>
                <a:gd name="connsiteY0" fmla="*/ 38100 h 384810"/>
                <a:gd name="connsiteX1" fmla="*/ 39053 w 79057"/>
                <a:gd name="connsiteY1" fmla="*/ 76200 h 384810"/>
                <a:gd name="connsiteX2" fmla="*/ 0 w 79057"/>
                <a:gd name="connsiteY2" fmla="*/ 38100 h 384810"/>
                <a:gd name="connsiteX3" fmla="*/ 39053 w 79057"/>
                <a:gd name="connsiteY3" fmla="*/ 0 h 384810"/>
                <a:gd name="connsiteX4" fmla="*/ 79058 w 79057"/>
                <a:gd name="connsiteY4" fmla="*/ 38100 h 384810"/>
                <a:gd name="connsiteX5" fmla="*/ 70485 w 79057"/>
                <a:gd name="connsiteY5" fmla="*/ 384810 h 384810"/>
                <a:gd name="connsiteX6" fmla="*/ 8573 w 79057"/>
                <a:gd name="connsiteY6" fmla="*/ 384810 h 384810"/>
                <a:gd name="connsiteX7" fmla="*/ 8573 w 79057"/>
                <a:gd name="connsiteY7" fmla="*/ 118110 h 384810"/>
                <a:gd name="connsiteX8" fmla="*/ 70485 w 79057"/>
                <a:gd name="connsiteY8" fmla="*/ 118110 h 384810"/>
                <a:gd name="connsiteX9" fmla="*/ 70485 w 79057"/>
                <a:gd name="connsiteY9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10">
                  <a:moveTo>
                    <a:pt x="79058" y="38100"/>
                  </a:moveTo>
                  <a:cubicBezTo>
                    <a:pt x="79058" y="60007"/>
                    <a:pt x="60960" y="76200"/>
                    <a:pt x="39053" y="76200"/>
                  </a:cubicBezTo>
                  <a:cubicBezTo>
                    <a:pt x="17145" y="76200"/>
                    <a:pt x="0" y="60007"/>
                    <a:pt x="0" y="38100"/>
                  </a:cubicBezTo>
                  <a:cubicBezTo>
                    <a:pt x="0" y="16193"/>
                    <a:pt x="18098" y="0"/>
                    <a:pt x="39053" y="0"/>
                  </a:cubicBezTo>
                  <a:cubicBezTo>
                    <a:pt x="60960" y="0"/>
                    <a:pt x="79058" y="16193"/>
                    <a:pt x="79058" y="38100"/>
                  </a:cubicBezTo>
                  <a:close/>
                  <a:moveTo>
                    <a:pt x="70485" y="384810"/>
                  </a:moveTo>
                  <a:lnTo>
                    <a:pt x="8573" y="384810"/>
                  </a:lnTo>
                  <a:lnTo>
                    <a:pt x="8573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0" name="Freihandform: Form 140">
              <a:extLst>
                <a:ext uri="{FF2B5EF4-FFF2-40B4-BE49-F238E27FC236}">
                  <a16:creationId xmlns:a16="http://schemas.microsoft.com/office/drawing/2014/main" id="{19B35AD2-35CF-D44F-987D-1C7BCA0FD092}"/>
                </a:ext>
              </a:extLst>
            </p:cNvPr>
            <p:cNvSpPr/>
            <p:nvPr/>
          </p:nvSpPr>
          <p:spPr>
            <a:xfrm>
              <a:off x="2885820" y="303963"/>
              <a:ext cx="55872" cy="120734"/>
            </a:xfrm>
            <a:custGeom>
              <a:avLst/>
              <a:gdLst>
                <a:gd name="connsiteX0" fmla="*/ 165735 w 165735"/>
                <a:gd name="connsiteY0" fmla="*/ 295275 h 358139"/>
                <a:gd name="connsiteX1" fmla="*/ 165735 w 165735"/>
                <a:gd name="connsiteY1" fmla="*/ 348615 h 358139"/>
                <a:gd name="connsiteX2" fmla="*/ 113348 w 165735"/>
                <a:gd name="connsiteY2" fmla="*/ 358140 h 358139"/>
                <a:gd name="connsiteX3" fmla="*/ 40958 w 165735"/>
                <a:gd name="connsiteY3" fmla="*/ 282892 h 358139"/>
                <a:gd name="connsiteX4" fmla="*/ 40958 w 165735"/>
                <a:gd name="connsiteY4" fmla="*/ 137160 h 358139"/>
                <a:gd name="connsiteX5" fmla="*/ 0 w 165735"/>
                <a:gd name="connsiteY5" fmla="*/ 137160 h 358139"/>
                <a:gd name="connsiteX6" fmla="*/ 0 w 165735"/>
                <a:gd name="connsiteY6" fmla="*/ 85725 h 358139"/>
                <a:gd name="connsiteX7" fmla="*/ 40005 w 165735"/>
                <a:gd name="connsiteY7" fmla="*/ 85725 h 358139"/>
                <a:gd name="connsiteX8" fmla="*/ 40005 w 165735"/>
                <a:gd name="connsiteY8" fmla="*/ 13335 h 358139"/>
                <a:gd name="connsiteX9" fmla="*/ 101918 w 165735"/>
                <a:gd name="connsiteY9" fmla="*/ 0 h 358139"/>
                <a:gd name="connsiteX10" fmla="*/ 101918 w 165735"/>
                <a:gd name="connsiteY10" fmla="*/ 86677 h 358139"/>
                <a:gd name="connsiteX11" fmla="*/ 165735 w 165735"/>
                <a:gd name="connsiteY11" fmla="*/ 86677 h 358139"/>
                <a:gd name="connsiteX12" fmla="*/ 165735 w 165735"/>
                <a:gd name="connsiteY12" fmla="*/ 138113 h 358139"/>
                <a:gd name="connsiteX13" fmla="*/ 101918 w 165735"/>
                <a:gd name="connsiteY13" fmla="*/ 138113 h 358139"/>
                <a:gd name="connsiteX14" fmla="*/ 101918 w 165735"/>
                <a:gd name="connsiteY14" fmla="*/ 269558 h 358139"/>
                <a:gd name="connsiteX15" fmla="*/ 130493 w 165735"/>
                <a:gd name="connsiteY15" fmla="*/ 304800 h 358139"/>
                <a:gd name="connsiteX16" fmla="*/ 165735 w 165735"/>
                <a:gd name="connsiteY16" fmla="*/ 295275 h 35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735" h="358139">
                  <a:moveTo>
                    <a:pt x="165735" y="295275"/>
                  </a:moveTo>
                  <a:lnTo>
                    <a:pt x="165735" y="348615"/>
                  </a:lnTo>
                  <a:cubicBezTo>
                    <a:pt x="152400" y="355283"/>
                    <a:pt x="131445" y="358140"/>
                    <a:pt x="113348" y="358140"/>
                  </a:cubicBezTo>
                  <a:cubicBezTo>
                    <a:pt x="66675" y="358140"/>
                    <a:pt x="40958" y="332423"/>
                    <a:pt x="40958" y="282892"/>
                  </a:cubicBezTo>
                  <a:lnTo>
                    <a:pt x="40958" y="137160"/>
                  </a:lnTo>
                  <a:lnTo>
                    <a:pt x="0" y="137160"/>
                  </a:lnTo>
                  <a:lnTo>
                    <a:pt x="0" y="85725"/>
                  </a:lnTo>
                  <a:lnTo>
                    <a:pt x="40005" y="85725"/>
                  </a:lnTo>
                  <a:lnTo>
                    <a:pt x="40005" y="13335"/>
                  </a:lnTo>
                  <a:lnTo>
                    <a:pt x="101918" y="0"/>
                  </a:lnTo>
                  <a:lnTo>
                    <a:pt x="101918" y="86677"/>
                  </a:lnTo>
                  <a:lnTo>
                    <a:pt x="165735" y="86677"/>
                  </a:lnTo>
                  <a:lnTo>
                    <a:pt x="165735" y="138113"/>
                  </a:lnTo>
                  <a:lnTo>
                    <a:pt x="101918" y="138113"/>
                  </a:lnTo>
                  <a:lnTo>
                    <a:pt x="101918" y="269558"/>
                  </a:lnTo>
                  <a:cubicBezTo>
                    <a:pt x="101918" y="294323"/>
                    <a:pt x="110490" y="304800"/>
                    <a:pt x="130493" y="304800"/>
                  </a:cubicBezTo>
                  <a:cubicBezTo>
                    <a:pt x="141923" y="303848"/>
                    <a:pt x="155258" y="300038"/>
                    <a:pt x="165735" y="295275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1" name="Freihandform: Form 141">
              <a:extLst>
                <a:ext uri="{FF2B5EF4-FFF2-40B4-BE49-F238E27FC236}">
                  <a16:creationId xmlns:a16="http://schemas.microsoft.com/office/drawing/2014/main" id="{8FBF0B54-E750-DE4F-B1A4-EF85CA7B90D2}"/>
                </a:ext>
              </a:extLst>
            </p:cNvPr>
            <p:cNvSpPr/>
            <p:nvPr/>
          </p:nvSpPr>
          <p:spPr>
            <a:xfrm>
              <a:off x="2958068" y="294330"/>
              <a:ext cx="76101" cy="130367"/>
            </a:xfrm>
            <a:custGeom>
              <a:avLst/>
              <a:gdLst>
                <a:gd name="connsiteX0" fmla="*/ 114300 w 225742"/>
                <a:gd name="connsiteY0" fmla="*/ 215265 h 386714"/>
                <a:gd name="connsiteX1" fmla="*/ 164783 w 225742"/>
                <a:gd name="connsiteY1" fmla="*/ 220980 h 386714"/>
                <a:gd name="connsiteX2" fmla="*/ 164783 w 225742"/>
                <a:gd name="connsiteY2" fmla="*/ 211455 h 386714"/>
                <a:gd name="connsiteX3" fmla="*/ 105728 w 225742"/>
                <a:gd name="connsiteY3" fmla="*/ 160020 h 386714"/>
                <a:gd name="connsiteX4" fmla="*/ 38100 w 225742"/>
                <a:gd name="connsiteY4" fmla="*/ 175260 h 386714"/>
                <a:gd name="connsiteX5" fmla="*/ 24765 w 225742"/>
                <a:gd name="connsiteY5" fmla="*/ 122873 h 386714"/>
                <a:gd name="connsiteX6" fmla="*/ 112395 w 225742"/>
                <a:gd name="connsiteY6" fmla="*/ 107632 h 386714"/>
                <a:gd name="connsiteX7" fmla="*/ 225743 w 225742"/>
                <a:gd name="connsiteY7" fmla="*/ 210502 h 386714"/>
                <a:gd name="connsiteX8" fmla="*/ 225743 w 225742"/>
                <a:gd name="connsiteY8" fmla="*/ 381000 h 386714"/>
                <a:gd name="connsiteX9" fmla="*/ 166688 w 225742"/>
                <a:gd name="connsiteY9" fmla="*/ 381000 h 386714"/>
                <a:gd name="connsiteX10" fmla="*/ 166688 w 225742"/>
                <a:gd name="connsiteY10" fmla="*/ 352425 h 386714"/>
                <a:gd name="connsiteX11" fmla="*/ 165735 w 225742"/>
                <a:gd name="connsiteY11" fmla="*/ 352425 h 386714"/>
                <a:gd name="connsiteX12" fmla="*/ 87630 w 225742"/>
                <a:gd name="connsiteY12" fmla="*/ 386715 h 386714"/>
                <a:gd name="connsiteX13" fmla="*/ 0 w 225742"/>
                <a:gd name="connsiteY13" fmla="*/ 301942 h 386714"/>
                <a:gd name="connsiteX14" fmla="*/ 114300 w 225742"/>
                <a:gd name="connsiteY14" fmla="*/ 215265 h 386714"/>
                <a:gd name="connsiteX15" fmla="*/ 63818 w 225742"/>
                <a:gd name="connsiteY15" fmla="*/ 72390 h 386714"/>
                <a:gd name="connsiteX16" fmla="*/ 26670 w 225742"/>
                <a:gd name="connsiteY16" fmla="*/ 36195 h 386714"/>
                <a:gd name="connsiteX17" fmla="*/ 63818 w 225742"/>
                <a:gd name="connsiteY17" fmla="*/ 0 h 386714"/>
                <a:gd name="connsiteX18" fmla="*/ 100965 w 225742"/>
                <a:gd name="connsiteY18" fmla="*/ 36195 h 386714"/>
                <a:gd name="connsiteX19" fmla="*/ 63818 w 225742"/>
                <a:gd name="connsiteY19" fmla="*/ 72390 h 386714"/>
                <a:gd name="connsiteX20" fmla="*/ 103823 w 225742"/>
                <a:gd name="connsiteY20" fmla="*/ 340042 h 386714"/>
                <a:gd name="connsiteX21" fmla="*/ 164783 w 225742"/>
                <a:gd name="connsiteY21" fmla="*/ 307658 h 386714"/>
                <a:gd name="connsiteX22" fmla="*/ 164783 w 225742"/>
                <a:gd name="connsiteY22" fmla="*/ 261938 h 386714"/>
                <a:gd name="connsiteX23" fmla="*/ 120968 w 225742"/>
                <a:gd name="connsiteY23" fmla="*/ 257175 h 386714"/>
                <a:gd name="connsiteX24" fmla="*/ 59055 w 225742"/>
                <a:gd name="connsiteY24" fmla="*/ 300990 h 386714"/>
                <a:gd name="connsiteX25" fmla="*/ 103823 w 225742"/>
                <a:gd name="connsiteY25" fmla="*/ 340042 h 386714"/>
                <a:gd name="connsiteX26" fmla="*/ 172403 w 225742"/>
                <a:gd name="connsiteY26" fmla="*/ 72390 h 386714"/>
                <a:gd name="connsiteX27" fmla="*/ 135255 w 225742"/>
                <a:gd name="connsiteY27" fmla="*/ 36195 h 386714"/>
                <a:gd name="connsiteX28" fmla="*/ 172403 w 225742"/>
                <a:gd name="connsiteY28" fmla="*/ 0 h 386714"/>
                <a:gd name="connsiteX29" fmla="*/ 209550 w 225742"/>
                <a:gd name="connsiteY29" fmla="*/ 36195 h 386714"/>
                <a:gd name="connsiteX30" fmla="*/ 172403 w 225742"/>
                <a:gd name="connsiteY30" fmla="*/ 72390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5742" h="386714">
                  <a:moveTo>
                    <a:pt x="114300" y="215265"/>
                  </a:moveTo>
                  <a:cubicBezTo>
                    <a:pt x="131445" y="215265"/>
                    <a:pt x="147638" y="216217"/>
                    <a:pt x="164783" y="220980"/>
                  </a:cubicBezTo>
                  <a:lnTo>
                    <a:pt x="164783" y="211455"/>
                  </a:lnTo>
                  <a:cubicBezTo>
                    <a:pt x="164783" y="177165"/>
                    <a:pt x="144780" y="160020"/>
                    <a:pt x="105728" y="160020"/>
                  </a:cubicBezTo>
                  <a:cubicBezTo>
                    <a:pt x="83820" y="160020"/>
                    <a:pt x="60008" y="165735"/>
                    <a:pt x="38100" y="175260"/>
                  </a:cubicBezTo>
                  <a:lnTo>
                    <a:pt x="24765" y="122873"/>
                  </a:lnTo>
                  <a:cubicBezTo>
                    <a:pt x="49530" y="113348"/>
                    <a:pt x="81915" y="107632"/>
                    <a:pt x="112395" y="107632"/>
                  </a:cubicBezTo>
                  <a:cubicBezTo>
                    <a:pt x="187643" y="107632"/>
                    <a:pt x="225743" y="142875"/>
                    <a:pt x="225743" y="210502"/>
                  </a:cubicBezTo>
                  <a:lnTo>
                    <a:pt x="225743" y="381000"/>
                  </a:lnTo>
                  <a:lnTo>
                    <a:pt x="166688" y="381000"/>
                  </a:lnTo>
                  <a:lnTo>
                    <a:pt x="166688" y="352425"/>
                  </a:lnTo>
                  <a:lnTo>
                    <a:pt x="165735" y="352425"/>
                  </a:lnTo>
                  <a:cubicBezTo>
                    <a:pt x="142875" y="376238"/>
                    <a:pt x="119063" y="386715"/>
                    <a:pt x="87630" y="386715"/>
                  </a:cubicBezTo>
                  <a:cubicBezTo>
                    <a:pt x="34290" y="386715"/>
                    <a:pt x="0" y="353378"/>
                    <a:pt x="0" y="301942"/>
                  </a:cubicBezTo>
                  <a:cubicBezTo>
                    <a:pt x="0" y="245745"/>
                    <a:pt x="40005" y="215265"/>
                    <a:pt x="114300" y="215265"/>
                  </a:cubicBezTo>
                  <a:close/>
                  <a:moveTo>
                    <a:pt x="63818" y="72390"/>
                  </a:moveTo>
                  <a:cubicBezTo>
                    <a:pt x="43815" y="72390"/>
                    <a:pt x="26670" y="55245"/>
                    <a:pt x="26670" y="36195"/>
                  </a:cubicBezTo>
                  <a:cubicBezTo>
                    <a:pt x="26670" y="17145"/>
                    <a:pt x="43815" y="0"/>
                    <a:pt x="63818" y="0"/>
                  </a:cubicBezTo>
                  <a:cubicBezTo>
                    <a:pt x="83820" y="0"/>
                    <a:pt x="100965" y="17145"/>
                    <a:pt x="100965" y="36195"/>
                  </a:cubicBezTo>
                  <a:cubicBezTo>
                    <a:pt x="100965" y="56198"/>
                    <a:pt x="83820" y="72390"/>
                    <a:pt x="63818" y="72390"/>
                  </a:cubicBezTo>
                  <a:close/>
                  <a:moveTo>
                    <a:pt x="103823" y="340042"/>
                  </a:moveTo>
                  <a:cubicBezTo>
                    <a:pt x="126683" y="340042"/>
                    <a:pt x="147638" y="328613"/>
                    <a:pt x="164783" y="307658"/>
                  </a:cubicBezTo>
                  <a:lnTo>
                    <a:pt x="164783" y="261938"/>
                  </a:lnTo>
                  <a:cubicBezTo>
                    <a:pt x="150495" y="258127"/>
                    <a:pt x="135255" y="257175"/>
                    <a:pt x="120968" y="257175"/>
                  </a:cubicBezTo>
                  <a:cubicBezTo>
                    <a:pt x="81915" y="257175"/>
                    <a:pt x="59055" y="272415"/>
                    <a:pt x="59055" y="300990"/>
                  </a:cubicBezTo>
                  <a:cubicBezTo>
                    <a:pt x="59055" y="324803"/>
                    <a:pt x="76200" y="340042"/>
                    <a:pt x="103823" y="340042"/>
                  </a:cubicBezTo>
                  <a:close/>
                  <a:moveTo>
                    <a:pt x="172403" y="72390"/>
                  </a:moveTo>
                  <a:cubicBezTo>
                    <a:pt x="152400" y="72390"/>
                    <a:pt x="135255" y="55245"/>
                    <a:pt x="135255" y="36195"/>
                  </a:cubicBezTo>
                  <a:cubicBezTo>
                    <a:pt x="135255" y="17145"/>
                    <a:pt x="152400" y="0"/>
                    <a:pt x="172403" y="0"/>
                  </a:cubicBezTo>
                  <a:cubicBezTo>
                    <a:pt x="192405" y="0"/>
                    <a:pt x="209550" y="17145"/>
                    <a:pt x="209550" y="36195"/>
                  </a:cubicBezTo>
                  <a:cubicBezTo>
                    <a:pt x="209550" y="56198"/>
                    <a:pt x="192405" y="72390"/>
                    <a:pt x="172403" y="72390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2" name="Freihandform: Form 142">
              <a:extLst>
                <a:ext uri="{FF2B5EF4-FFF2-40B4-BE49-F238E27FC236}">
                  <a16:creationId xmlns:a16="http://schemas.microsoft.com/office/drawing/2014/main" id="{634D2136-A634-FE4B-8A4E-B62B6009F30F}"/>
                </a:ext>
              </a:extLst>
            </p:cNvPr>
            <p:cNvSpPr/>
            <p:nvPr/>
          </p:nvSpPr>
          <p:spPr>
            <a:xfrm>
              <a:off x="3050546" y="303963"/>
              <a:ext cx="55871" cy="120734"/>
            </a:xfrm>
            <a:custGeom>
              <a:avLst/>
              <a:gdLst>
                <a:gd name="connsiteX0" fmla="*/ 165735 w 165734"/>
                <a:gd name="connsiteY0" fmla="*/ 295275 h 358139"/>
                <a:gd name="connsiteX1" fmla="*/ 165735 w 165734"/>
                <a:gd name="connsiteY1" fmla="*/ 348615 h 358139"/>
                <a:gd name="connsiteX2" fmla="*/ 113347 w 165734"/>
                <a:gd name="connsiteY2" fmla="*/ 358140 h 358139"/>
                <a:gd name="connsiteX3" fmla="*/ 40957 w 165734"/>
                <a:gd name="connsiteY3" fmla="*/ 282892 h 358139"/>
                <a:gd name="connsiteX4" fmla="*/ 40957 w 165734"/>
                <a:gd name="connsiteY4" fmla="*/ 137160 h 358139"/>
                <a:gd name="connsiteX5" fmla="*/ 0 w 165734"/>
                <a:gd name="connsiteY5" fmla="*/ 137160 h 358139"/>
                <a:gd name="connsiteX6" fmla="*/ 0 w 165734"/>
                <a:gd name="connsiteY6" fmla="*/ 85725 h 358139"/>
                <a:gd name="connsiteX7" fmla="*/ 40005 w 165734"/>
                <a:gd name="connsiteY7" fmla="*/ 85725 h 358139"/>
                <a:gd name="connsiteX8" fmla="*/ 40005 w 165734"/>
                <a:gd name="connsiteY8" fmla="*/ 13335 h 358139"/>
                <a:gd name="connsiteX9" fmla="*/ 101917 w 165734"/>
                <a:gd name="connsiteY9" fmla="*/ 0 h 358139"/>
                <a:gd name="connsiteX10" fmla="*/ 101917 w 165734"/>
                <a:gd name="connsiteY10" fmla="*/ 86677 h 358139"/>
                <a:gd name="connsiteX11" fmla="*/ 165735 w 165734"/>
                <a:gd name="connsiteY11" fmla="*/ 86677 h 358139"/>
                <a:gd name="connsiteX12" fmla="*/ 165735 w 165734"/>
                <a:gd name="connsiteY12" fmla="*/ 138113 h 358139"/>
                <a:gd name="connsiteX13" fmla="*/ 101917 w 165734"/>
                <a:gd name="connsiteY13" fmla="*/ 138113 h 358139"/>
                <a:gd name="connsiteX14" fmla="*/ 101917 w 165734"/>
                <a:gd name="connsiteY14" fmla="*/ 269558 h 358139"/>
                <a:gd name="connsiteX15" fmla="*/ 130492 w 165734"/>
                <a:gd name="connsiteY15" fmla="*/ 304800 h 358139"/>
                <a:gd name="connsiteX16" fmla="*/ 165735 w 165734"/>
                <a:gd name="connsiteY16" fmla="*/ 295275 h 35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734" h="358139">
                  <a:moveTo>
                    <a:pt x="165735" y="295275"/>
                  </a:moveTo>
                  <a:lnTo>
                    <a:pt x="165735" y="348615"/>
                  </a:lnTo>
                  <a:cubicBezTo>
                    <a:pt x="152400" y="355283"/>
                    <a:pt x="131445" y="358140"/>
                    <a:pt x="113347" y="358140"/>
                  </a:cubicBezTo>
                  <a:cubicBezTo>
                    <a:pt x="66675" y="358140"/>
                    <a:pt x="40957" y="332423"/>
                    <a:pt x="40957" y="282892"/>
                  </a:cubicBezTo>
                  <a:lnTo>
                    <a:pt x="40957" y="137160"/>
                  </a:lnTo>
                  <a:lnTo>
                    <a:pt x="0" y="137160"/>
                  </a:lnTo>
                  <a:lnTo>
                    <a:pt x="0" y="85725"/>
                  </a:lnTo>
                  <a:lnTo>
                    <a:pt x="40005" y="85725"/>
                  </a:lnTo>
                  <a:lnTo>
                    <a:pt x="40005" y="13335"/>
                  </a:lnTo>
                  <a:lnTo>
                    <a:pt x="101917" y="0"/>
                  </a:lnTo>
                  <a:lnTo>
                    <a:pt x="101917" y="86677"/>
                  </a:lnTo>
                  <a:lnTo>
                    <a:pt x="165735" y="86677"/>
                  </a:lnTo>
                  <a:lnTo>
                    <a:pt x="165735" y="138113"/>
                  </a:lnTo>
                  <a:lnTo>
                    <a:pt x="101917" y="138113"/>
                  </a:lnTo>
                  <a:lnTo>
                    <a:pt x="101917" y="269558"/>
                  </a:lnTo>
                  <a:cubicBezTo>
                    <a:pt x="101917" y="294323"/>
                    <a:pt x="110490" y="304800"/>
                    <a:pt x="130492" y="304800"/>
                  </a:cubicBezTo>
                  <a:cubicBezTo>
                    <a:pt x="142875" y="303848"/>
                    <a:pt x="155257" y="300038"/>
                    <a:pt x="165735" y="295275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3" name="Freihandform: Form 143">
              <a:extLst>
                <a:ext uri="{FF2B5EF4-FFF2-40B4-BE49-F238E27FC236}">
                  <a16:creationId xmlns:a16="http://schemas.microsoft.com/office/drawing/2014/main" id="{FF44F821-4DB8-2C4E-A0E4-22530C0DEFAD}"/>
                </a:ext>
              </a:extLst>
            </p:cNvPr>
            <p:cNvSpPr/>
            <p:nvPr/>
          </p:nvSpPr>
          <p:spPr>
            <a:xfrm>
              <a:off x="516734" y="492449"/>
              <a:ext cx="121055" cy="125871"/>
            </a:xfrm>
            <a:custGeom>
              <a:avLst/>
              <a:gdLst>
                <a:gd name="connsiteX0" fmla="*/ 0 w 359092"/>
                <a:gd name="connsiteY0" fmla="*/ 0 h 373379"/>
                <a:gd name="connsiteX1" fmla="*/ 79057 w 359092"/>
                <a:gd name="connsiteY1" fmla="*/ 0 h 373379"/>
                <a:gd name="connsiteX2" fmla="*/ 180022 w 359092"/>
                <a:gd name="connsiteY2" fmla="*/ 229553 h 373379"/>
                <a:gd name="connsiteX3" fmla="*/ 180975 w 359092"/>
                <a:gd name="connsiteY3" fmla="*/ 229553 h 373379"/>
                <a:gd name="connsiteX4" fmla="*/ 279083 w 359092"/>
                <a:gd name="connsiteY4" fmla="*/ 0 h 373379"/>
                <a:gd name="connsiteX5" fmla="*/ 359093 w 359092"/>
                <a:gd name="connsiteY5" fmla="*/ 0 h 373379"/>
                <a:gd name="connsiteX6" fmla="*/ 359093 w 359092"/>
                <a:gd name="connsiteY6" fmla="*/ 368617 h 373379"/>
                <a:gd name="connsiteX7" fmla="*/ 295275 w 359092"/>
                <a:gd name="connsiteY7" fmla="*/ 368617 h 373379"/>
                <a:gd name="connsiteX8" fmla="*/ 295275 w 359092"/>
                <a:gd name="connsiteY8" fmla="*/ 114300 h 373379"/>
                <a:gd name="connsiteX9" fmla="*/ 294322 w 359092"/>
                <a:gd name="connsiteY9" fmla="*/ 114300 h 373379"/>
                <a:gd name="connsiteX10" fmla="*/ 180975 w 359092"/>
                <a:gd name="connsiteY10" fmla="*/ 373380 h 373379"/>
                <a:gd name="connsiteX11" fmla="*/ 179070 w 359092"/>
                <a:gd name="connsiteY11" fmla="*/ 373380 h 373379"/>
                <a:gd name="connsiteX12" fmla="*/ 64770 w 359092"/>
                <a:gd name="connsiteY12" fmla="*/ 114300 h 373379"/>
                <a:gd name="connsiteX13" fmla="*/ 63818 w 359092"/>
                <a:gd name="connsiteY13" fmla="*/ 114300 h 373379"/>
                <a:gd name="connsiteX14" fmla="*/ 63818 w 359092"/>
                <a:gd name="connsiteY14" fmla="*/ 368617 h 373379"/>
                <a:gd name="connsiteX15" fmla="*/ 953 w 359092"/>
                <a:gd name="connsiteY15" fmla="*/ 368617 h 373379"/>
                <a:gd name="connsiteX16" fmla="*/ 953 w 359092"/>
                <a:gd name="connsiteY16" fmla="*/ 0 h 37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9092" h="373379">
                  <a:moveTo>
                    <a:pt x="0" y="0"/>
                  </a:moveTo>
                  <a:lnTo>
                    <a:pt x="79057" y="0"/>
                  </a:lnTo>
                  <a:lnTo>
                    <a:pt x="180022" y="229553"/>
                  </a:lnTo>
                  <a:lnTo>
                    <a:pt x="180975" y="229553"/>
                  </a:lnTo>
                  <a:lnTo>
                    <a:pt x="279083" y="0"/>
                  </a:lnTo>
                  <a:lnTo>
                    <a:pt x="359093" y="0"/>
                  </a:lnTo>
                  <a:lnTo>
                    <a:pt x="359093" y="368617"/>
                  </a:lnTo>
                  <a:lnTo>
                    <a:pt x="295275" y="368617"/>
                  </a:lnTo>
                  <a:lnTo>
                    <a:pt x="295275" y="114300"/>
                  </a:lnTo>
                  <a:lnTo>
                    <a:pt x="294322" y="114300"/>
                  </a:lnTo>
                  <a:lnTo>
                    <a:pt x="180975" y="373380"/>
                  </a:lnTo>
                  <a:lnTo>
                    <a:pt x="179070" y="373380"/>
                  </a:lnTo>
                  <a:lnTo>
                    <a:pt x="64770" y="114300"/>
                  </a:lnTo>
                  <a:lnTo>
                    <a:pt x="63818" y="114300"/>
                  </a:lnTo>
                  <a:lnTo>
                    <a:pt x="63818" y="368617"/>
                  </a:lnTo>
                  <a:lnTo>
                    <a:pt x="953" y="368617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4" name="Freihandform: Form 144">
              <a:extLst>
                <a:ext uri="{FF2B5EF4-FFF2-40B4-BE49-F238E27FC236}">
                  <a16:creationId xmlns:a16="http://schemas.microsoft.com/office/drawing/2014/main" id="{8ECB29A9-6906-E744-AF29-D6A00CD6EB4C}"/>
                </a:ext>
              </a:extLst>
            </p:cNvPr>
            <p:cNvSpPr/>
            <p:nvPr/>
          </p:nvSpPr>
          <p:spPr>
            <a:xfrm>
              <a:off x="662514" y="524881"/>
              <a:ext cx="81881" cy="94082"/>
            </a:xfrm>
            <a:custGeom>
              <a:avLst/>
              <a:gdLst>
                <a:gd name="connsiteX0" fmla="*/ 132398 w 242887"/>
                <a:gd name="connsiteY0" fmla="*/ 279083 h 279082"/>
                <a:gd name="connsiteX1" fmla="*/ 0 w 242887"/>
                <a:gd name="connsiteY1" fmla="*/ 139065 h 279082"/>
                <a:gd name="connsiteX2" fmla="*/ 124778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8 w 242887"/>
                <a:gd name="connsiteY6" fmla="*/ 225742 h 279082"/>
                <a:gd name="connsiteX7" fmla="*/ 198120 w 242887"/>
                <a:gd name="connsiteY7" fmla="*/ 194310 h 279082"/>
                <a:gd name="connsiteX8" fmla="*/ 237173 w 242887"/>
                <a:gd name="connsiteY8" fmla="*/ 235267 h 279082"/>
                <a:gd name="connsiteX9" fmla="*/ 132398 w 242887"/>
                <a:gd name="connsiteY9" fmla="*/ 279083 h 279082"/>
                <a:gd name="connsiteX10" fmla="*/ 62865 w 242887"/>
                <a:gd name="connsiteY10" fmla="*/ 115252 h 279082"/>
                <a:gd name="connsiteX11" fmla="*/ 183833 w 242887"/>
                <a:gd name="connsiteY11" fmla="*/ 115252 h 279082"/>
                <a:gd name="connsiteX12" fmla="*/ 124778 w 242887"/>
                <a:gd name="connsiteY12" fmla="*/ 50482 h 279082"/>
                <a:gd name="connsiteX13" fmla="*/ 62865 w 242887"/>
                <a:gd name="connsiteY13" fmla="*/ 115252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8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3" y="0"/>
                    <a:pt x="124778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7"/>
                    <a:pt x="241935" y="153352"/>
                    <a:pt x="241935" y="160972"/>
                  </a:cubicBezTo>
                  <a:lnTo>
                    <a:pt x="62865" y="160972"/>
                  </a:lnTo>
                  <a:cubicBezTo>
                    <a:pt x="69533" y="201930"/>
                    <a:pt x="94298" y="225742"/>
                    <a:pt x="132398" y="225742"/>
                  </a:cubicBezTo>
                  <a:cubicBezTo>
                    <a:pt x="157163" y="225742"/>
                    <a:pt x="177165" y="216217"/>
                    <a:pt x="198120" y="194310"/>
                  </a:cubicBezTo>
                  <a:lnTo>
                    <a:pt x="237173" y="235267"/>
                  </a:lnTo>
                  <a:cubicBezTo>
                    <a:pt x="206693" y="264795"/>
                    <a:pt x="172403" y="279083"/>
                    <a:pt x="132398" y="279083"/>
                  </a:cubicBezTo>
                  <a:close/>
                  <a:moveTo>
                    <a:pt x="62865" y="115252"/>
                  </a:moveTo>
                  <a:lnTo>
                    <a:pt x="183833" y="115252"/>
                  </a:lnTo>
                  <a:cubicBezTo>
                    <a:pt x="180975" y="74295"/>
                    <a:pt x="160020" y="50482"/>
                    <a:pt x="124778" y="50482"/>
                  </a:cubicBezTo>
                  <a:cubicBezTo>
                    <a:pt x="89535" y="50482"/>
                    <a:pt x="67628" y="74295"/>
                    <a:pt x="62865" y="115252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5" name="Freihandform: Form 145">
              <a:extLst>
                <a:ext uri="{FF2B5EF4-FFF2-40B4-BE49-F238E27FC236}">
                  <a16:creationId xmlns:a16="http://schemas.microsoft.com/office/drawing/2014/main" id="{0C7ED726-FA87-5640-B110-0ED8240EB07E}"/>
                </a:ext>
              </a:extLst>
            </p:cNvPr>
            <p:cNvSpPr/>
            <p:nvPr/>
          </p:nvSpPr>
          <p:spPr>
            <a:xfrm>
              <a:off x="763019" y="485706"/>
              <a:ext cx="83807" cy="133578"/>
            </a:xfrm>
            <a:custGeom>
              <a:avLst/>
              <a:gdLst>
                <a:gd name="connsiteX0" fmla="*/ 0 w 248602"/>
                <a:gd name="connsiteY0" fmla="*/ 255270 h 396239"/>
                <a:gd name="connsiteX1" fmla="*/ 108585 w 248602"/>
                <a:gd name="connsiteY1" fmla="*/ 116205 h 396239"/>
                <a:gd name="connsiteX2" fmla="*/ 185738 w 248602"/>
                <a:gd name="connsiteY2" fmla="*/ 152400 h 396239"/>
                <a:gd name="connsiteX3" fmla="*/ 186690 w 248602"/>
                <a:gd name="connsiteY3" fmla="*/ 152400 h 396239"/>
                <a:gd name="connsiteX4" fmla="*/ 186690 w 248602"/>
                <a:gd name="connsiteY4" fmla="*/ 15240 h 396239"/>
                <a:gd name="connsiteX5" fmla="*/ 248603 w 248602"/>
                <a:gd name="connsiteY5" fmla="*/ 0 h 396239"/>
                <a:gd name="connsiteX6" fmla="*/ 248603 w 248602"/>
                <a:gd name="connsiteY6" fmla="*/ 389573 h 396239"/>
                <a:gd name="connsiteX7" fmla="*/ 187642 w 248602"/>
                <a:gd name="connsiteY7" fmla="*/ 389573 h 396239"/>
                <a:gd name="connsiteX8" fmla="*/ 187642 w 248602"/>
                <a:gd name="connsiteY8" fmla="*/ 358140 h 396239"/>
                <a:gd name="connsiteX9" fmla="*/ 186690 w 248602"/>
                <a:gd name="connsiteY9" fmla="*/ 358140 h 396239"/>
                <a:gd name="connsiteX10" fmla="*/ 106680 w 248602"/>
                <a:gd name="connsiteY10" fmla="*/ 396240 h 396239"/>
                <a:gd name="connsiteX11" fmla="*/ 0 w 248602"/>
                <a:gd name="connsiteY11" fmla="*/ 255270 h 396239"/>
                <a:gd name="connsiteX12" fmla="*/ 61913 w 248602"/>
                <a:gd name="connsiteY12" fmla="*/ 255270 h 396239"/>
                <a:gd name="connsiteX13" fmla="*/ 123825 w 248602"/>
                <a:gd name="connsiteY13" fmla="*/ 340995 h 396239"/>
                <a:gd name="connsiteX14" fmla="*/ 187642 w 248602"/>
                <a:gd name="connsiteY14" fmla="*/ 305753 h 396239"/>
                <a:gd name="connsiteX15" fmla="*/ 187642 w 248602"/>
                <a:gd name="connsiteY15" fmla="*/ 208598 h 396239"/>
                <a:gd name="connsiteX16" fmla="*/ 123825 w 248602"/>
                <a:gd name="connsiteY16" fmla="*/ 173355 h 396239"/>
                <a:gd name="connsiteX17" fmla="*/ 61913 w 248602"/>
                <a:gd name="connsiteY17" fmla="*/ 255270 h 39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602" h="396239">
                  <a:moveTo>
                    <a:pt x="0" y="255270"/>
                  </a:moveTo>
                  <a:cubicBezTo>
                    <a:pt x="0" y="169545"/>
                    <a:pt x="43815" y="116205"/>
                    <a:pt x="108585" y="116205"/>
                  </a:cubicBezTo>
                  <a:cubicBezTo>
                    <a:pt x="141922" y="116205"/>
                    <a:pt x="168592" y="130493"/>
                    <a:pt x="185738" y="152400"/>
                  </a:cubicBezTo>
                  <a:lnTo>
                    <a:pt x="186690" y="152400"/>
                  </a:lnTo>
                  <a:lnTo>
                    <a:pt x="186690" y="15240"/>
                  </a:lnTo>
                  <a:lnTo>
                    <a:pt x="248603" y="0"/>
                  </a:lnTo>
                  <a:lnTo>
                    <a:pt x="248603" y="389573"/>
                  </a:lnTo>
                  <a:lnTo>
                    <a:pt x="187642" y="389573"/>
                  </a:lnTo>
                  <a:lnTo>
                    <a:pt x="187642" y="358140"/>
                  </a:lnTo>
                  <a:lnTo>
                    <a:pt x="186690" y="358140"/>
                  </a:lnTo>
                  <a:cubicBezTo>
                    <a:pt x="167640" y="381953"/>
                    <a:pt x="140017" y="396240"/>
                    <a:pt x="106680" y="396240"/>
                  </a:cubicBezTo>
                  <a:cubicBezTo>
                    <a:pt x="43815" y="395288"/>
                    <a:pt x="0" y="340995"/>
                    <a:pt x="0" y="255270"/>
                  </a:cubicBezTo>
                  <a:close/>
                  <a:moveTo>
                    <a:pt x="61913" y="255270"/>
                  </a:moveTo>
                  <a:cubicBezTo>
                    <a:pt x="61913" y="309563"/>
                    <a:pt x="84772" y="340995"/>
                    <a:pt x="123825" y="340995"/>
                  </a:cubicBezTo>
                  <a:cubicBezTo>
                    <a:pt x="147638" y="340995"/>
                    <a:pt x="167640" y="329565"/>
                    <a:pt x="187642" y="305753"/>
                  </a:cubicBezTo>
                  <a:lnTo>
                    <a:pt x="187642" y="208598"/>
                  </a:lnTo>
                  <a:cubicBezTo>
                    <a:pt x="169545" y="184785"/>
                    <a:pt x="149542" y="173355"/>
                    <a:pt x="123825" y="173355"/>
                  </a:cubicBezTo>
                  <a:cubicBezTo>
                    <a:pt x="82867" y="172402"/>
                    <a:pt x="61913" y="201930"/>
                    <a:pt x="61913" y="25527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6" name="Freihandform: Form 146">
              <a:extLst>
                <a:ext uri="{FF2B5EF4-FFF2-40B4-BE49-F238E27FC236}">
                  <a16:creationId xmlns:a16="http://schemas.microsoft.com/office/drawing/2014/main" id="{FA625B4D-3E2E-D940-A58A-93993EC508CA}"/>
                </a:ext>
              </a:extLst>
            </p:cNvPr>
            <p:cNvSpPr/>
            <p:nvPr/>
          </p:nvSpPr>
          <p:spPr>
            <a:xfrm>
              <a:off x="871872" y="486991"/>
              <a:ext cx="26651" cy="129724"/>
            </a:xfrm>
            <a:custGeom>
              <a:avLst/>
              <a:gdLst>
                <a:gd name="connsiteX0" fmla="*/ 79058 w 79057"/>
                <a:gd name="connsiteY0" fmla="*/ 38100 h 384809"/>
                <a:gd name="connsiteX1" fmla="*/ 39053 w 79057"/>
                <a:gd name="connsiteY1" fmla="*/ 76200 h 384809"/>
                <a:gd name="connsiteX2" fmla="*/ 0 w 79057"/>
                <a:gd name="connsiteY2" fmla="*/ 38100 h 384809"/>
                <a:gd name="connsiteX3" fmla="*/ 39053 w 79057"/>
                <a:gd name="connsiteY3" fmla="*/ 0 h 384809"/>
                <a:gd name="connsiteX4" fmla="*/ 79058 w 79057"/>
                <a:gd name="connsiteY4" fmla="*/ 38100 h 384809"/>
                <a:gd name="connsiteX5" fmla="*/ 70485 w 79057"/>
                <a:gd name="connsiteY5" fmla="*/ 384810 h 384809"/>
                <a:gd name="connsiteX6" fmla="*/ 8573 w 79057"/>
                <a:gd name="connsiteY6" fmla="*/ 384810 h 384809"/>
                <a:gd name="connsiteX7" fmla="*/ 8573 w 79057"/>
                <a:gd name="connsiteY7" fmla="*/ 118110 h 384809"/>
                <a:gd name="connsiteX8" fmla="*/ 70485 w 79057"/>
                <a:gd name="connsiteY8" fmla="*/ 118110 h 384809"/>
                <a:gd name="connsiteX9" fmla="*/ 70485 w 79057"/>
                <a:gd name="connsiteY9" fmla="*/ 384810 h 38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09">
                  <a:moveTo>
                    <a:pt x="79058" y="38100"/>
                  </a:moveTo>
                  <a:cubicBezTo>
                    <a:pt x="79058" y="60008"/>
                    <a:pt x="60960" y="76200"/>
                    <a:pt x="39053" y="76200"/>
                  </a:cubicBezTo>
                  <a:cubicBezTo>
                    <a:pt x="17145" y="76200"/>
                    <a:pt x="0" y="60008"/>
                    <a:pt x="0" y="38100"/>
                  </a:cubicBezTo>
                  <a:cubicBezTo>
                    <a:pt x="0" y="16192"/>
                    <a:pt x="18098" y="0"/>
                    <a:pt x="39053" y="0"/>
                  </a:cubicBezTo>
                  <a:cubicBezTo>
                    <a:pt x="60960" y="0"/>
                    <a:pt x="79058" y="16192"/>
                    <a:pt x="79058" y="38100"/>
                  </a:cubicBezTo>
                  <a:close/>
                  <a:moveTo>
                    <a:pt x="70485" y="384810"/>
                  </a:moveTo>
                  <a:lnTo>
                    <a:pt x="8573" y="384810"/>
                  </a:lnTo>
                  <a:lnTo>
                    <a:pt x="8573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7" name="Freihandform: Form 147">
              <a:extLst>
                <a:ext uri="{FF2B5EF4-FFF2-40B4-BE49-F238E27FC236}">
                  <a16:creationId xmlns:a16="http://schemas.microsoft.com/office/drawing/2014/main" id="{7EA937C7-C67F-E344-890D-7784C1F976D0}"/>
                </a:ext>
              </a:extLst>
            </p:cNvPr>
            <p:cNvSpPr/>
            <p:nvPr/>
          </p:nvSpPr>
          <p:spPr>
            <a:xfrm>
              <a:off x="916505" y="527129"/>
              <a:ext cx="71284" cy="89587"/>
            </a:xfrm>
            <a:custGeom>
              <a:avLst/>
              <a:gdLst>
                <a:gd name="connsiteX0" fmla="*/ 210502 w 211454"/>
                <a:gd name="connsiteY0" fmla="*/ 265747 h 265747"/>
                <a:gd name="connsiteX1" fmla="*/ 0 w 211454"/>
                <a:gd name="connsiteY1" fmla="*/ 265747 h 265747"/>
                <a:gd name="connsiteX2" fmla="*/ 0 w 211454"/>
                <a:gd name="connsiteY2" fmla="*/ 212408 h 265747"/>
                <a:gd name="connsiteX3" fmla="*/ 133350 w 211454"/>
                <a:gd name="connsiteY3" fmla="*/ 52388 h 265747"/>
                <a:gd name="connsiteX4" fmla="*/ 8572 w 211454"/>
                <a:gd name="connsiteY4" fmla="*/ 52388 h 265747"/>
                <a:gd name="connsiteX5" fmla="*/ 8572 w 211454"/>
                <a:gd name="connsiteY5" fmla="*/ 0 h 265747"/>
                <a:gd name="connsiteX6" fmla="*/ 209550 w 211454"/>
                <a:gd name="connsiteY6" fmla="*/ 0 h 265747"/>
                <a:gd name="connsiteX7" fmla="*/ 209550 w 211454"/>
                <a:gd name="connsiteY7" fmla="*/ 53340 h 265747"/>
                <a:gd name="connsiteX8" fmla="*/ 76200 w 211454"/>
                <a:gd name="connsiteY8" fmla="*/ 213360 h 265747"/>
                <a:gd name="connsiteX9" fmla="*/ 211455 w 211454"/>
                <a:gd name="connsiteY9" fmla="*/ 213360 h 265747"/>
                <a:gd name="connsiteX10" fmla="*/ 211455 w 211454"/>
                <a:gd name="connsiteY10" fmla="*/ 265747 h 26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454" h="265747">
                  <a:moveTo>
                    <a:pt x="210502" y="265747"/>
                  </a:moveTo>
                  <a:lnTo>
                    <a:pt x="0" y="265747"/>
                  </a:lnTo>
                  <a:lnTo>
                    <a:pt x="0" y="212408"/>
                  </a:lnTo>
                  <a:lnTo>
                    <a:pt x="133350" y="52388"/>
                  </a:lnTo>
                  <a:lnTo>
                    <a:pt x="8572" y="52388"/>
                  </a:lnTo>
                  <a:lnTo>
                    <a:pt x="8572" y="0"/>
                  </a:lnTo>
                  <a:lnTo>
                    <a:pt x="209550" y="0"/>
                  </a:lnTo>
                  <a:lnTo>
                    <a:pt x="209550" y="53340"/>
                  </a:lnTo>
                  <a:lnTo>
                    <a:pt x="76200" y="213360"/>
                  </a:lnTo>
                  <a:lnTo>
                    <a:pt x="211455" y="213360"/>
                  </a:lnTo>
                  <a:lnTo>
                    <a:pt x="211455" y="26574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8" name="Freihandform: Form 148">
              <a:extLst>
                <a:ext uri="{FF2B5EF4-FFF2-40B4-BE49-F238E27FC236}">
                  <a16:creationId xmlns:a16="http://schemas.microsoft.com/office/drawing/2014/main" id="{5F360142-C7FF-384D-B991-81663A6ECDB3}"/>
                </a:ext>
              </a:extLst>
            </p:cNvPr>
            <p:cNvSpPr/>
            <p:nvPr/>
          </p:nvSpPr>
          <p:spPr>
            <a:xfrm>
              <a:off x="1006414" y="486991"/>
              <a:ext cx="26651" cy="129724"/>
            </a:xfrm>
            <a:custGeom>
              <a:avLst/>
              <a:gdLst>
                <a:gd name="connsiteX0" fmla="*/ 79058 w 79057"/>
                <a:gd name="connsiteY0" fmla="*/ 38100 h 384809"/>
                <a:gd name="connsiteX1" fmla="*/ 39052 w 79057"/>
                <a:gd name="connsiteY1" fmla="*/ 76200 h 384809"/>
                <a:gd name="connsiteX2" fmla="*/ 0 w 79057"/>
                <a:gd name="connsiteY2" fmla="*/ 38100 h 384809"/>
                <a:gd name="connsiteX3" fmla="*/ 39052 w 79057"/>
                <a:gd name="connsiteY3" fmla="*/ 0 h 384809"/>
                <a:gd name="connsiteX4" fmla="*/ 79058 w 79057"/>
                <a:gd name="connsiteY4" fmla="*/ 38100 h 384809"/>
                <a:gd name="connsiteX5" fmla="*/ 70485 w 79057"/>
                <a:gd name="connsiteY5" fmla="*/ 384810 h 384809"/>
                <a:gd name="connsiteX6" fmla="*/ 8572 w 79057"/>
                <a:gd name="connsiteY6" fmla="*/ 384810 h 384809"/>
                <a:gd name="connsiteX7" fmla="*/ 8572 w 79057"/>
                <a:gd name="connsiteY7" fmla="*/ 118110 h 384809"/>
                <a:gd name="connsiteX8" fmla="*/ 70485 w 79057"/>
                <a:gd name="connsiteY8" fmla="*/ 118110 h 384809"/>
                <a:gd name="connsiteX9" fmla="*/ 70485 w 79057"/>
                <a:gd name="connsiteY9" fmla="*/ 384810 h 38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09">
                  <a:moveTo>
                    <a:pt x="79058" y="38100"/>
                  </a:moveTo>
                  <a:cubicBezTo>
                    <a:pt x="79058" y="60008"/>
                    <a:pt x="60960" y="76200"/>
                    <a:pt x="39052" y="76200"/>
                  </a:cubicBezTo>
                  <a:cubicBezTo>
                    <a:pt x="17145" y="76200"/>
                    <a:pt x="0" y="60008"/>
                    <a:pt x="0" y="38100"/>
                  </a:cubicBezTo>
                  <a:cubicBezTo>
                    <a:pt x="0" y="16192"/>
                    <a:pt x="18097" y="0"/>
                    <a:pt x="39052" y="0"/>
                  </a:cubicBezTo>
                  <a:cubicBezTo>
                    <a:pt x="60960" y="0"/>
                    <a:pt x="79058" y="16192"/>
                    <a:pt x="79058" y="38100"/>
                  </a:cubicBezTo>
                  <a:close/>
                  <a:moveTo>
                    <a:pt x="70485" y="384810"/>
                  </a:moveTo>
                  <a:lnTo>
                    <a:pt x="8572" y="384810"/>
                  </a:lnTo>
                  <a:lnTo>
                    <a:pt x="8572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9" name="Freihandform: Form 149">
              <a:extLst>
                <a:ext uri="{FF2B5EF4-FFF2-40B4-BE49-F238E27FC236}">
                  <a16:creationId xmlns:a16="http://schemas.microsoft.com/office/drawing/2014/main" id="{64CB1AD0-FFDF-7D4A-9BDD-479B8A918033}"/>
                </a:ext>
              </a:extLst>
            </p:cNvPr>
            <p:cNvSpPr/>
            <p:nvPr/>
          </p:nvSpPr>
          <p:spPr>
            <a:xfrm>
              <a:off x="1058111" y="524881"/>
              <a:ext cx="77064" cy="92156"/>
            </a:xfrm>
            <a:custGeom>
              <a:avLst/>
              <a:gdLst>
                <a:gd name="connsiteX0" fmla="*/ 228600 w 228600"/>
                <a:gd name="connsiteY0" fmla="*/ 272415 h 273367"/>
                <a:gd name="connsiteX1" fmla="*/ 166688 w 228600"/>
                <a:gd name="connsiteY1" fmla="*/ 272415 h 273367"/>
                <a:gd name="connsiteX2" fmla="*/ 166688 w 228600"/>
                <a:gd name="connsiteY2" fmla="*/ 120015 h 273367"/>
                <a:gd name="connsiteX3" fmla="*/ 117158 w 228600"/>
                <a:gd name="connsiteY3" fmla="*/ 55245 h 273367"/>
                <a:gd name="connsiteX4" fmla="*/ 61913 w 228600"/>
                <a:gd name="connsiteY4" fmla="*/ 120015 h 273367"/>
                <a:gd name="connsiteX5" fmla="*/ 61913 w 228600"/>
                <a:gd name="connsiteY5" fmla="*/ 273367 h 273367"/>
                <a:gd name="connsiteX6" fmla="*/ 0 w 228600"/>
                <a:gd name="connsiteY6" fmla="*/ 273367 h 273367"/>
                <a:gd name="connsiteX7" fmla="*/ 0 w 228600"/>
                <a:gd name="connsiteY7" fmla="*/ 6667 h 273367"/>
                <a:gd name="connsiteX8" fmla="*/ 61913 w 228600"/>
                <a:gd name="connsiteY8" fmla="*/ 6667 h 273367"/>
                <a:gd name="connsiteX9" fmla="*/ 61913 w 228600"/>
                <a:gd name="connsiteY9" fmla="*/ 39052 h 273367"/>
                <a:gd name="connsiteX10" fmla="*/ 62865 w 228600"/>
                <a:gd name="connsiteY10" fmla="*/ 39052 h 273367"/>
                <a:gd name="connsiteX11" fmla="*/ 140970 w 228600"/>
                <a:gd name="connsiteY11" fmla="*/ 0 h 273367"/>
                <a:gd name="connsiteX12" fmla="*/ 228600 w 228600"/>
                <a:gd name="connsiteY12" fmla="*/ 107633 h 273367"/>
                <a:gd name="connsiteX13" fmla="*/ 228600 w 228600"/>
                <a:gd name="connsiteY13" fmla="*/ 272415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0" h="273367">
                  <a:moveTo>
                    <a:pt x="228600" y="272415"/>
                  </a:moveTo>
                  <a:lnTo>
                    <a:pt x="166688" y="272415"/>
                  </a:lnTo>
                  <a:lnTo>
                    <a:pt x="166688" y="120015"/>
                  </a:lnTo>
                  <a:cubicBezTo>
                    <a:pt x="166688" y="80963"/>
                    <a:pt x="155258" y="55245"/>
                    <a:pt x="117158" y="55245"/>
                  </a:cubicBezTo>
                  <a:cubicBezTo>
                    <a:pt x="73343" y="55245"/>
                    <a:pt x="61913" y="90488"/>
                    <a:pt x="61913" y="120015"/>
                  </a:cubicBezTo>
                  <a:lnTo>
                    <a:pt x="61913" y="273367"/>
                  </a:lnTo>
                  <a:lnTo>
                    <a:pt x="0" y="273367"/>
                  </a:lnTo>
                  <a:lnTo>
                    <a:pt x="0" y="6667"/>
                  </a:lnTo>
                  <a:lnTo>
                    <a:pt x="61913" y="6667"/>
                  </a:lnTo>
                  <a:lnTo>
                    <a:pt x="61913" y="39052"/>
                  </a:lnTo>
                  <a:lnTo>
                    <a:pt x="62865" y="39052"/>
                  </a:lnTo>
                  <a:cubicBezTo>
                    <a:pt x="78105" y="15240"/>
                    <a:pt x="106680" y="0"/>
                    <a:pt x="140970" y="0"/>
                  </a:cubicBezTo>
                  <a:cubicBezTo>
                    <a:pt x="201930" y="0"/>
                    <a:pt x="228600" y="44767"/>
                    <a:pt x="228600" y="107633"/>
                  </a:cubicBezTo>
                  <a:lnTo>
                    <a:pt x="228600" y="272415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0" name="Freihandform: Form 150">
              <a:extLst>
                <a:ext uri="{FF2B5EF4-FFF2-40B4-BE49-F238E27FC236}">
                  <a16:creationId xmlns:a16="http://schemas.microsoft.com/office/drawing/2014/main" id="{9E4AB7A5-5B6B-364A-A478-CB447529AAE1}"/>
                </a:ext>
              </a:extLst>
            </p:cNvPr>
            <p:cNvSpPr/>
            <p:nvPr/>
          </p:nvSpPr>
          <p:spPr>
            <a:xfrm>
              <a:off x="1158616" y="486991"/>
              <a:ext cx="26651" cy="129724"/>
            </a:xfrm>
            <a:custGeom>
              <a:avLst/>
              <a:gdLst>
                <a:gd name="connsiteX0" fmla="*/ 79058 w 79057"/>
                <a:gd name="connsiteY0" fmla="*/ 38100 h 384809"/>
                <a:gd name="connsiteX1" fmla="*/ 39053 w 79057"/>
                <a:gd name="connsiteY1" fmla="*/ 76200 h 384809"/>
                <a:gd name="connsiteX2" fmla="*/ 0 w 79057"/>
                <a:gd name="connsiteY2" fmla="*/ 38100 h 384809"/>
                <a:gd name="connsiteX3" fmla="*/ 39053 w 79057"/>
                <a:gd name="connsiteY3" fmla="*/ 0 h 384809"/>
                <a:gd name="connsiteX4" fmla="*/ 79058 w 79057"/>
                <a:gd name="connsiteY4" fmla="*/ 38100 h 384809"/>
                <a:gd name="connsiteX5" fmla="*/ 71438 w 79057"/>
                <a:gd name="connsiteY5" fmla="*/ 384810 h 384809"/>
                <a:gd name="connsiteX6" fmla="*/ 9525 w 79057"/>
                <a:gd name="connsiteY6" fmla="*/ 384810 h 384809"/>
                <a:gd name="connsiteX7" fmla="*/ 9525 w 79057"/>
                <a:gd name="connsiteY7" fmla="*/ 118110 h 384809"/>
                <a:gd name="connsiteX8" fmla="*/ 71438 w 79057"/>
                <a:gd name="connsiteY8" fmla="*/ 118110 h 384809"/>
                <a:gd name="connsiteX9" fmla="*/ 71438 w 79057"/>
                <a:gd name="connsiteY9" fmla="*/ 384810 h 38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09">
                  <a:moveTo>
                    <a:pt x="79058" y="38100"/>
                  </a:moveTo>
                  <a:cubicBezTo>
                    <a:pt x="79058" y="60008"/>
                    <a:pt x="60960" y="76200"/>
                    <a:pt x="39053" y="76200"/>
                  </a:cubicBezTo>
                  <a:cubicBezTo>
                    <a:pt x="17145" y="76200"/>
                    <a:pt x="0" y="60008"/>
                    <a:pt x="0" y="38100"/>
                  </a:cubicBezTo>
                  <a:cubicBezTo>
                    <a:pt x="0" y="16192"/>
                    <a:pt x="18098" y="0"/>
                    <a:pt x="39053" y="0"/>
                  </a:cubicBezTo>
                  <a:cubicBezTo>
                    <a:pt x="61913" y="0"/>
                    <a:pt x="79058" y="16192"/>
                    <a:pt x="79058" y="38100"/>
                  </a:cubicBezTo>
                  <a:close/>
                  <a:moveTo>
                    <a:pt x="71438" y="384810"/>
                  </a:moveTo>
                  <a:lnTo>
                    <a:pt x="9525" y="384810"/>
                  </a:lnTo>
                  <a:lnTo>
                    <a:pt x="9525" y="118110"/>
                  </a:lnTo>
                  <a:lnTo>
                    <a:pt x="71438" y="118110"/>
                  </a:lnTo>
                  <a:lnTo>
                    <a:pt x="71438" y="38481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1" name="Freihandform: Form 151">
              <a:extLst>
                <a:ext uri="{FF2B5EF4-FFF2-40B4-BE49-F238E27FC236}">
                  <a16:creationId xmlns:a16="http://schemas.microsoft.com/office/drawing/2014/main" id="{E031B2CF-B464-B94E-8DF7-49427BF3C129}"/>
                </a:ext>
              </a:extLst>
            </p:cNvPr>
            <p:cNvSpPr/>
            <p:nvPr/>
          </p:nvSpPr>
          <p:spPr>
            <a:xfrm>
              <a:off x="1201965" y="524559"/>
              <a:ext cx="69358" cy="94404"/>
            </a:xfrm>
            <a:custGeom>
              <a:avLst/>
              <a:gdLst>
                <a:gd name="connsiteX0" fmla="*/ 29527 w 205739"/>
                <a:gd name="connsiteY0" fmla="*/ 198120 h 280035"/>
                <a:gd name="connsiteX1" fmla="*/ 104775 w 205739"/>
                <a:gd name="connsiteY1" fmla="*/ 227648 h 280035"/>
                <a:gd name="connsiteX2" fmla="*/ 143827 w 205739"/>
                <a:gd name="connsiteY2" fmla="*/ 200978 h 280035"/>
                <a:gd name="connsiteX3" fmla="*/ 10477 w 205739"/>
                <a:gd name="connsiteY3" fmla="*/ 82868 h 280035"/>
                <a:gd name="connsiteX4" fmla="*/ 111442 w 205739"/>
                <a:gd name="connsiteY4" fmla="*/ 0 h 280035"/>
                <a:gd name="connsiteX5" fmla="*/ 203835 w 205739"/>
                <a:gd name="connsiteY5" fmla="*/ 27623 h 280035"/>
                <a:gd name="connsiteX6" fmla="*/ 174307 w 205739"/>
                <a:gd name="connsiteY6" fmla="*/ 76200 h 280035"/>
                <a:gd name="connsiteX7" fmla="*/ 110490 w 205739"/>
                <a:gd name="connsiteY7" fmla="*/ 52388 h 280035"/>
                <a:gd name="connsiteX8" fmla="*/ 72390 w 205739"/>
                <a:gd name="connsiteY8" fmla="*/ 77153 h 280035"/>
                <a:gd name="connsiteX9" fmla="*/ 205740 w 205739"/>
                <a:gd name="connsiteY9" fmla="*/ 195263 h 280035"/>
                <a:gd name="connsiteX10" fmla="*/ 102870 w 205739"/>
                <a:gd name="connsiteY10" fmla="*/ 280035 h 280035"/>
                <a:gd name="connsiteX11" fmla="*/ 0 w 205739"/>
                <a:gd name="connsiteY11" fmla="*/ 247650 h 280035"/>
                <a:gd name="connsiteX12" fmla="*/ 29527 w 205739"/>
                <a:gd name="connsiteY12" fmla="*/ 198120 h 28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739" h="280035">
                  <a:moveTo>
                    <a:pt x="29527" y="198120"/>
                  </a:moveTo>
                  <a:cubicBezTo>
                    <a:pt x="56197" y="218123"/>
                    <a:pt x="80963" y="227648"/>
                    <a:pt x="104775" y="227648"/>
                  </a:cubicBezTo>
                  <a:cubicBezTo>
                    <a:pt x="127635" y="227648"/>
                    <a:pt x="143827" y="217170"/>
                    <a:pt x="143827" y="200978"/>
                  </a:cubicBezTo>
                  <a:cubicBezTo>
                    <a:pt x="143827" y="155258"/>
                    <a:pt x="10477" y="171450"/>
                    <a:pt x="10477" y="82868"/>
                  </a:cubicBezTo>
                  <a:cubicBezTo>
                    <a:pt x="10477" y="33338"/>
                    <a:pt x="51435" y="0"/>
                    <a:pt x="111442" y="0"/>
                  </a:cubicBezTo>
                  <a:cubicBezTo>
                    <a:pt x="143827" y="0"/>
                    <a:pt x="175260" y="9525"/>
                    <a:pt x="203835" y="27623"/>
                  </a:cubicBezTo>
                  <a:lnTo>
                    <a:pt x="174307" y="76200"/>
                  </a:lnTo>
                  <a:cubicBezTo>
                    <a:pt x="151447" y="60960"/>
                    <a:pt x="130492" y="52388"/>
                    <a:pt x="110490" y="52388"/>
                  </a:cubicBezTo>
                  <a:cubicBezTo>
                    <a:pt x="87630" y="52388"/>
                    <a:pt x="72390" y="61913"/>
                    <a:pt x="72390" y="77153"/>
                  </a:cubicBezTo>
                  <a:cubicBezTo>
                    <a:pt x="72390" y="120967"/>
                    <a:pt x="205740" y="105728"/>
                    <a:pt x="205740" y="195263"/>
                  </a:cubicBezTo>
                  <a:cubicBezTo>
                    <a:pt x="205740" y="245745"/>
                    <a:pt x="164782" y="280035"/>
                    <a:pt x="102870" y="280035"/>
                  </a:cubicBezTo>
                  <a:cubicBezTo>
                    <a:pt x="67627" y="280035"/>
                    <a:pt x="31432" y="268605"/>
                    <a:pt x="0" y="247650"/>
                  </a:cubicBezTo>
                  <a:lnTo>
                    <a:pt x="29527" y="19812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2" name="Freihandform: Form 152">
              <a:extLst>
                <a:ext uri="{FF2B5EF4-FFF2-40B4-BE49-F238E27FC236}">
                  <a16:creationId xmlns:a16="http://schemas.microsoft.com/office/drawing/2014/main" id="{AA749788-C386-784A-822B-1204FF0FDA80}"/>
                </a:ext>
              </a:extLst>
            </p:cNvPr>
            <p:cNvSpPr/>
            <p:nvPr/>
          </p:nvSpPr>
          <p:spPr>
            <a:xfrm>
              <a:off x="1288341" y="524559"/>
              <a:ext cx="75780" cy="94404"/>
            </a:xfrm>
            <a:custGeom>
              <a:avLst/>
              <a:gdLst>
                <a:gd name="connsiteX0" fmla="*/ 222885 w 224790"/>
                <a:gd name="connsiteY0" fmla="*/ 237173 h 280035"/>
                <a:gd name="connsiteX1" fmla="*/ 127635 w 224790"/>
                <a:gd name="connsiteY1" fmla="*/ 280035 h 280035"/>
                <a:gd name="connsiteX2" fmla="*/ 0 w 224790"/>
                <a:gd name="connsiteY2" fmla="*/ 140970 h 280035"/>
                <a:gd name="connsiteX3" fmla="*/ 128588 w 224790"/>
                <a:gd name="connsiteY3" fmla="*/ 0 h 280035"/>
                <a:gd name="connsiteX4" fmla="*/ 224790 w 224790"/>
                <a:gd name="connsiteY4" fmla="*/ 45720 h 280035"/>
                <a:gd name="connsiteX5" fmla="*/ 181928 w 224790"/>
                <a:gd name="connsiteY5" fmla="*/ 86678 h 280035"/>
                <a:gd name="connsiteX6" fmla="*/ 128588 w 224790"/>
                <a:gd name="connsiteY6" fmla="*/ 57150 h 280035"/>
                <a:gd name="connsiteX7" fmla="*/ 62865 w 224790"/>
                <a:gd name="connsiteY7" fmla="*/ 140017 h 280035"/>
                <a:gd name="connsiteX8" fmla="*/ 128588 w 224790"/>
                <a:gd name="connsiteY8" fmla="*/ 222885 h 280035"/>
                <a:gd name="connsiteX9" fmla="*/ 183832 w 224790"/>
                <a:gd name="connsiteY9" fmla="*/ 193358 h 280035"/>
                <a:gd name="connsiteX10" fmla="*/ 222885 w 224790"/>
                <a:gd name="connsiteY10" fmla="*/ 237173 h 28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790" h="280035">
                  <a:moveTo>
                    <a:pt x="222885" y="237173"/>
                  </a:moveTo>
                  <a:cubicBezTo>
                    <a:pt x="196215" y="266700"/>
                    <a:pt x="165735" y="280035"/>
                    <a:pt x="127635" y="280035"/>
                  </a:cubicBezTo>
                  <a:cubicBezTo>
                    <a:pt x="51435" y="280035"/>
                    <a:pt x="0" y="224790"/>
                    <a:pt x="0" y="140970"/>
                  </a:cubicBezTo>
                  <a:cubicBezTo>
                    <a:pt x="0" y="57150"/>
                    <a:pt x="51435" y="0"/>
                    <a:pt x="128588" y="0"/>
                  </a:cubicBezTo>
                  <a:cubicBezTo>
                    <a:pt x="168592" y="0"/>
                    <a:pt x="200978" y="15240"/>
                    <a:pt x="224790" y="45720"/>
                  </a:cubicBezTo>
                  <a:lnTo>
                    <a:pt x="181928" y="86678"/>
                  </a:lnTo>
                  <a:cubicBezTo>
                    <a:pt x="166688" y="66675"/>
                    <a:pt x="149542" y="57150"/>
                    <a:pt x="128588" y="57150"/>
                  </a:cubicBezTo>
                  <a:cubicBezTo>
                    <a:pt x="89535" y="57150"/>
                    <a:pt x="62865" y="89535"/>
                    <a:pt x="62865" y="140017"/>
                  </a:cubicBezTo>
                  <a:cubicBezTo>
                    <a:pt x="62865" y="189548"/>
                    <a:pt x="89535" y="222885"/>
                    <a:pt x="128588" y="222885"/>
                  </a:cubicBezTo>
                  <a:cubicBezTo>
                    <a:pt x="149542" y="222885"/>
                    <a:pt x="166688" y="213360"/>
                    <a:pt x="183832" y="193358"/>
                  </a:cubicBezTo>
                  <a:lnTo>
                    <a:pt x="222885" y="237173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3" name="Freihandform: Form 153">
              <a:extLst>
                <a:ext uri="{FF2B5EF4-FFF2-40B4-BE49-F238E27FC236}">
                  <a16:creationId xmlns:a16="http://schemas.microsoft.com/office/drawing/2014/main" id="{1B1815BC-903C-5149-A1DB-E97506DE6507}"/>
                </a:ext>
              </a:extLst>
            </p:cNvPr>
            <p:cNvSpPr/>
            <p:nvPr/>
          </p:nvSpPr>
          <p:spPr>
            <a:xfrm>
              <a:off x="1382424" y="485706"/>
              <a:ext cx="77064" cy="131330"/>
            </a:xfrm>
            <a:custGeom>
              <a:avLst/>
              <a:gdLst>
                <a:gd name="connsiteX0" fmla="*/ 228600 w 228600"/>
                <a:gd name="connsiteY0" fmla="*/ 388620 h 389572"/>
                <a:gd name="connsiteX1" fmla="*/ 166688 w 228600"/>
                <a:gd name="connsiteY1" fmla="*/ 388620 h 389572"/>
                <a:gd name="connsiteX2" fmla="*/ 166688 w 228600"/>
                <a:gd name="connsiteY2" fmla="*/ 236220 h 389572"/>
                <a:gd name="connsiteX3" fmla="*/ 117158 w 228600"/>
                <a:gd name="connsiteY3" fmla="*/ 171450 h 389572"/>
                <a:gd name="connsiteX4" fmla="*/ 61913 w 228600"/>
                <a:gd name="connsiteY4" fmla="*/ 236220 h 389572"/>
                <a:gd name="connsiteX5" fmla="*/ 61913 w 228600"/>
                <a:gd name="connsiteY5" fmla="*/ 389573 h 389572"/>
                <a:gd name="connsiteX6" fmla="*/ 0 w 228600"/>
                <a:gd name="connsiteY6" fmla="*/ 389573 h 389572"/>
                <a:gd name="connsiteX7" fmla="*/ 0 w 228600"/>
                <a:gd name="connsiteY7" fmla="*/ 15240 h 389572"/>
                <a:gd name="connsiteX8" fmla="*/ 61913 w 228600"/>
                <a:gd name="connsiteY8" fmla="*/ 0 h 389572"/>
                <a:gd name="connsiteX9" fmla="*/ 61913 w 228600"/>
                <a:gd name="connsiteY9" fmla="*/ 155258 h 389572"/>
                <a:gd name="connsiteX10" fmla="*/ 62865 w 228600"/>
                <a:gd name="connsiteY10" fmla="*/ 155258 h 389572"/>
                <a:gd name="connsiteX11" fmla="*/ 140970 w 228600"/>
                <a:gd name="connsiteY11" fmla="*/ 116205 h 389572"/>
                <a:gd name="connsiteX12" fmla="*/ 228600 w 228600"/>
                <a:gd name="connsiteY12" fmla="*/ 223838 h 389572"/>
                <a:gd name="connsiteX13" fmla="*/ 228600 w 228600"/>
                <a:gd name="connsiteY13" fmla="*/ 388620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0" h="389572">
                  <a:moveTo>
                    <a:pt x="228600" y="388620"/>
                  </a:moveTo>
                  <a:lnTo>
                    <a:pt x="166688" y="388620"/>
                  </a:lnTo>
                  <a:lnTo>
                    <a:pt x="166688" y="236220"/>
                  </a:lnTo>
                  <a:cubicBezTo>
                    <a:pt x="166688" y="197168"/>
                    <a:pt x="154305" y="171450"/>
                    <a:pt x="117158" y="171450"/>
                  </a:cubicBezTo>
                  <a:cubicBezTo>
                    <a:pt x="74295" y="171450"/>
                    <a:pt x="61913" y="205740"/>
                    <a:pt x="61913" y="236220"/>
                  </a:cubicBezTo>
                  <a:lnTo>
                    <a:pt x="61913" y="389573"/>
                  </a:lnTo>
                  <a:lnTo>
                    <a:pt x="0" y="389573"/>
                  </a:lnTo>
                  <a:lnTo>
                    <a:pt x="0" y="15240"/>
                  </a:lnTo>
                  <a:lnTo>
                    <a:pt x="61913" y="0"/>
                  </a:lnTo>
                  <a:lnTo>
                    <a:pt x="61913" y="155258"/>
                  </a:lnTo>
                  <a:lnTo>
                    <a:pt x="62865" y="155258"/>
                  </a:lnTo>
                  <a:cubicBezTo>
                    <a:pt x="78105" y="131445"/>
                    <a:pt x="105728" y="116205"/>
                    <a:pt x="140970" y="116205"/>
                  </a:cubicBezTo>
                  <a:cubicBezTo>
                    <a:pt x="202883" y="116205"/>
                    <a:pt x="228600" y="161925"/>
                    <a:pt x="228600" y="223838"/>
                  </a:cubicBezTo>
                  <a:lnTo>
                    <a:pt x="228600" y="38862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4" name="Freihandform: Form 154">
              <a:extLst>
                <a:ext uri="{FF2B5EF4-FFF2-40B4-BE49-F238E27FC236}">
                  <a16:creationId xmlns:a16="http://schemas.microsoft.com/office/drawing/2014/main" id="{F1F35A0E-946E-804B-BA9F-AB94F09DA173}"/>
                </a:ext>
              </a:extLst>
            </p:cNvPr>
            <p:cNvSpPr/>
            <p:nvPr/>
          </p:nvSpPr>
          <p:spPr>
            <a:xfrm>
              <a:off x="1481323" y="524881"/>
              <a:ext cx="81881" cy="94082"/>
            </a:xfrm>
            <a:custGeom>
              <a:avLst/>
              <a:gdLst>
                <a:gd name="connsiteX0" fmla="*/ 132397 w 242887"/>
                <a:gd name="connsiteY0" fmla="*/ 279083 h 279082"/>
                <a:gd name="connsiteX1" fmla="*/ 0 w 242887"/>
                <a:gd name="connsiteY1" fmla="*/ 139065 h 279082"/>
                <a:gd name="connsiteX2" fmla="*/ 124777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7 w 242887"/>
                <a:gd name="connsiteY6" fmla="*/ 225742 h 279082"/>
                <a:gd name="connsiteX7" fmla="*/ 198120 w 242887"/>
                <a:gd name="connsiteY7" fmla="*/ 194310 h 279082"/>
                <a:gd name="connsiteX8" fmla="*/ 237172 w 242887"/>
                <a:gd name="connsiteY8" fmla="*/ 235267 h 279082"/>
                <a:gd name="connsiteX9" fmla="*/ 132397 w 242887"/>
                <a:gd name="connsiteY9" fmla="*/ 279083 h 279082"/>
                <a:gd name="connsiteX10" fmla="*/ 62865 w 242887"/>
                <a:gd name="connsiteY10" fmla="*/ 115252 h 279082"/>
                <a:gd name="connsiteX11" fmla="*/ 183832 w 242887"/>
                <a:gd name="connsiteY11" fmla="*/ 115252 h 279082"/>
                <a:gd name="connsiteX12" fmla="*/ 124777 w 242887"/>
                <a:gd name="connsiteY12" fmla="*/ 50482 h 279082"/>
                <a:gd name="connsiteX13" fmla="*/ 62865 w 242887"/>
                <a:gd name="connsiteY13" fmla="*/ 115252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7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2" y="0"/>
                    <a:pt x="124777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7"/>
                    <a:pt x="241935" y="153352"/>
                    <a:pt x="241935" y="160972"/>
                  </a:cubicBezTo>
                  <a:lnTo>
                    <a:pt x="62865" y="160972"/>
                  </a:lnTo>
                  <a:cubicBezTo>
                    <a:pt x="69532" y="201930"/>
                    <a:pt x="94297" y="225742"/>
                    <a:pt x="132397" y="225742"/>
                  </a:cubicBezTo>
                  <a:cubicBezTo>
                    <a:pt x="157163" y="225742"/>
                    <a:pt x="177165" y="216217"/>
                    <a:pt x="198120" y="194310"/>
                  </a:cubicBezTo>
                  <a:lnTo>
                    <a:pt x="237172" y="235267"/>
                  </a:lnTo>
                  <a:cubicBezTo>
                    <a:pt x="206692" y="264795"/>
                    <a:pt x="172402" y="279083"/>
                    <a:pt x="132397" y="279083"/>
                  </a:cubicBezTo>
                  <a:close/>
                  <a:moveTo>
                    <a:pt x="62865" y="115252"/>
                  </a:moveTo>
                  <a:lnTo>
                    <a:pt x="183832" y="115252"/>
                  </a:lnTo>
                  <a:cubicBezTo>
                    <a:pt x="180975" y="74295"/>
                    <a:pt x="160020" y="50482"/>
                    <a:pt x="124777" y="50482"/>
                  </a:cubicBezTo>
                  <a:cubicBezTo>
                    <a:pt x="89535" y="50482"/>
                    <a:pt x="67627" y="74295"/>
                    <a:pt x="62865" y="115252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5" name="Freihandform: Form 155">
              <a:extLst>
                <a:ext uri="{FF2B5EF4-FFF2-40B4-BE49-F238E27FC236}">
                  <a16:creationId xmlns:a16="http://schemas.microsoft.com/office/drawing/2014/main" id="{5D9862FE-D218-0148-BA67-3D0D2B9A9701}"/>
                </a:ext>
              </a:extLst>
            </p:cNvPr>
            <p:cNvSpPr/>
            <p:nvPr/>
          </p:nvSpPr>
          <p:spPr>
            <a:xfrm>
              <a:off x="1639947" y="492771"/>
              <a:ext cx="78027" cy="124266"/>
            </a:xfrm>
            <a:custGeom>
              <a:avLst/>
              <a:gdLst>
                <a:gd name="connsiteX0" fmla="*/ 231457 w 231457"/>
                <a:gd name="connsiteY0" fmla="*/ 60007 h 368617"/>
                <a:gd name="connsiteX1" fmla="*/ 65722 w 231457"/>
                <a:gd name="connsiteY1" fmla="*/ 60007 h 368617"/>
                <a:gd name="connsiteX2" fmla="*/ 65722 w 231457"/>
                <a:gd name="connsiteY2" fmla="*/ 151447 h 368617"/>
                <a:gd name="connsiteX3" fmla="*/ 189547 w 231457"/>
                <a:gd name="connsiteY3" fmla="*/ 151447 h 368617"/>
                <a:gd name="connsiteX4" fmla="*/ 189547 w 231457"/>
                <a:gd name="connsiteY4" fmla="*/ 211455 h 368617"/>
                <a:gd name="connsiteX5" fmla="*/ 65722 w 231457"/>
                <a:gd name="connsiteY5" fmla="*/ 211455 h 368617"/>
                <a:gd name="connsiteX6" fmla="*/ 65722 w 231457"/>
                <a:gd name="connsiteY6" fmla="*/ 368617 h 368617"/>
                <a:gd name="connsiteX7" fmla="*/ 0 w 231457"/>
                <a:gd name="connsiteY7" fmla="*/ 368617 h 368617"/>
                <a:gd name="connsiteX8" fmla="*/ 0 w 231457"/>
                <a:gd name="connsiteY8" fmla="*/ 0 h 368617"/>
                <a:gd name="connsiteX9" fmla="*/ 231457 w 231457"/>
                <a:gd name="connsiteY9" fmla="*/ 0 h 368617"/>
                <a:gd name="connsiteX10" fmla="*/ 231457 w 231457"/>
                <a:gd name="connsiteY10" fmla="*/ 60007 h 36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457" h="368617">
                  <a:moveTo>
                    <a:pt x="231457" y="60007"/>
                  </a:moveTo>
                  <a:lnTo>
                    <a:pt x="65722" y="60007"/>
                  </a:lnTo>
                  <a:lnTo>
                    <a:pt x="65722" y="151447"/>
                  </a:lnTo>
                  <a:lnTo>
                    <a:pt x="189547" y="151447"/>
                  </a:lnTo>
                  <a:lnTo>
                    <a:pt x="189547" y="211455"/>
                  </a:lnTo>
                  <a:lnTo>
                    <a:pt x="65722" y="211455"/>
                  </a:lnTo>
                  <a:lnTo>
                    <a:pt x="65722" y="368617"/>
                  </a:lnTo>
                  <a:lnTo>
                    <a:pt x="0" y="368617"/>
                  </a:lnTo>
                  <a:lnTo>
                    <a:pt x="0" y="0"/>
                  </a:lnTo>
                  <a:lnTo>
                    <a:pt x="231457" y="0"/>
                  </a:lnTo>
                  <a:lnTo>
                    <a:pt x="231457" y="6000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6" name="Freihandform: Form 156">
              <a:extLst>
                <a:ext uri="{FF2B5EF4-FFF2-40B4-BE49-F238E27FC236}">
                  <a16:creationId xmlns:a16="http://schemas.microsoft.com/office/drawing/2014/main" id="{F31D2DC0-626F-C741-AD28-0E96B0512C9C}"/>
                </a:ext>
              </a:extLst>
            </p:cNvPr>
            <p:cNvSpPr/>
            <p:nvPr/>
          </p:nvSpPr>
          <p:spPr>
            <a:xfrm>
              <a:off x="1721828" y="524881"/>
              <a:ext cx="76101" cy="94082"/>
            </a:xfrm>
            <a:custGeom>
              <a:avLst/>
              <a:gdLst>
                <a:gd name="connsiteX0" fmla="*/ 114300 w 225742"/>
                <a:gd name="connsiteY0" fmla="*/ 107633 h 279082"/>
                <a:gd name="connsiteX1" fmla="*/ 164782 w 225742"/>
                <a:gd name="connsiteY1" fmla="*/ 113347 h 279082"/>
                <a:gd name="connsiteX2" fmla="*/ 164782 w 225742"/>
                <a:gd name="connsiteY2" fmla="*/ 103822 h 279082"/>
                <a:gd name="connsiteX3" fmla="*/ 105728 w 225742"/>
                <a:gd name="connsiteY3" fmla="*/ 52388 h 279082"/>
                <a:gd name="connsiteX4" fmla="*/ 38100 w 225742"/>
                <a:gd name="connsiteY4" fmla="*/ 67627 h 279082"/>
                <a:gd name="connsiteX5" fmla="*/ 24765 w 225742"/>
                <a:gd name="connsiteY5" fmla="*/ 15240 h 279082"/>
                <a:gd name="connsiteX6" fmla="*/ 112395 w 225742"/>
                <a:gd name="connsiteY6" fmla="*/ 0 h 279082"/>
                <a:gd name="connsiteX7" fmla="*/ 225742 w 225742"/>
                <a:gd name="connsiteY7" fmla="*/ 102870 h 279082"/>
                <a:gd name="connsiteX8" fmla="*/ 225742 w 225742"/>
                <a:gd name="connsiteY8" fmla="*/ 273367 h 279082"/>
                <a:gd name="connsiteX9" fmla="*/ 166688 w 225742"/>
                <a:gd name="connsiteY9" fmla="*/ 273367 h 279082"/>
                <a:gd name="connsiteX10" fmla="*/ 166688 w 225742"/>
                <a:gd name="connsiteY10" fmla="*/ 244792 h 279082"/>
                <a:gd name="connsiteX11" fmla="*/ 165735 w 225742"/>
                <a:gd name="connsiteY11" fmla="*/ 244792 h 279082"/>
                <a:gd name="connsiteX12" fmla="*/ 87630 w 225742"/>
                <a:gd name="connsiteY12" fmla="*/ 279083 h 279082"/>
                <a:gd name="connsiteX13" fmla="*/ 0 w 225742"/>
                <a:gd name="connsiteY13" fmla="*/ 194310 h 279082"/>
                <a:gd name="connsiteX14" fmla="*/ 114300 w 225742"/>
                <a:gd name="connsiteY14" fmla="*/ 107633 h 279082"/>
                <a:gd name="connsiteX15" fmla="*/ 103822 w 225742"/>
                <a:gd name="connsiteY15" fmla="*/ 232410 h 279082"/>
                <a:gd name="connsiteX16" fmla="*/ 164782 w 225742"/>
                <a:gd name="connsiteY16" fmla="*/ 200025 h 279082"/>
                <a:gd name="connsiteX17" fmla="*/ 164782 w 225742"/>
                <a:gd name="connsiteY17" fmla="*/ 153352 h 279082"/>
                <a:gd name="connsiteX18" fmla="*/ 120967 w 225742"/>
                <a:gd name="connsiteY18" fmla="*/ 148590 h 279082"/>
                <a:gd name="connsiteX19" fmla="*/ 59055 w 225742"/>
                <a:gd name="connsiteY19" fmla="*/ 192405 h 279082"/>
                <a:gd name="connsiteX20" fmla="*/ 103822 w 225742"/>
                <a:gd name="connsiteY20" fmla="*/ 232410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5742" h="279082">
                  <a:moveTo>
                    <a:pt x="114300" y="107633"/>
                  </a:moveTo>
                  <a:cubicBezTo>
                    <a:pt x="131445" y="107633"/>
                    <a:pt x="147638" y="108585"/>
                    <a:pt x="164782" y="113347"/>
                  </a:cubicBezTo>
                  <a:lnTo>
                    <a:pt x="164782" y="103822"/>
                  </a:lnTo>
                  <a:cubicBezTo>
                    <a:pt x="164782" y="69532"/>
                    <a:pt x="144780" y="52388"/>
                    <a:pt x="105728" y="52388"/>
                  </a:cubicBezTo>
                  <a:cubicBezTo>
                    <a:pt x="83820" y="52388"/>
                    <a:pt x="60007" y="58102"/>
                    <a:pt x="38100" y="67627"/>
                  </a:cubicBezTo>
                  <a:lnTo>
                    <a:pt x="24765" y="15240"/>
                  </a:lnTo>
                  <a:cubicBezTo>
                    <a:pt x="49530" y="5715"/>
                    <a:pt x="81915" y="0"/>
                    <a:pt x="112395" y="0"/>
                  </a:cubicBezTo>
                  <a:cubicBezTo>
                    <a:pt x="187642" y="0"/>
                    <a:pt x="225742" y="35242"/>
                    <a:pt x="225742" y="102870"/>
                  </a:cubicBezTo>
                  <a:lnTo>
                    <a:pt x="225742" y="273367"/>
                  </a:lnTo>
                  <a:lnTo>
                    <a:pt x="166688" y="273367"/>
                  </a:lnTo>
                  <a:lnTo>
                    <a:pt x="166688" y="244792"/>
                  </a:lnTo>
                  <a:lnTo>
                    <a:pt x="165735" y="244792"/>
                  </a:lnTo>
                  <a:cubicBezTo>
                    <a:pt x="142875" y="268605"/>
                    <a:pt x="119063" y="279083"/>
                    <a:pt x="87630" y="279083"/>
                  </a:cubicBezTo>
                  <a:cubicBezTo>
                    <a:pt x="34290" y="279083"/>
                    <a:pt x="0" y="245745"/>
                    <a:pt x="0" y="194310"/>
                  </a:cubicBezTo>
                  <a:cubicBezTo>
                    <a:pt x="0" y="138113"/>
                    <a:pt x="40005" y="107633"/>
                    <a:pt x="114300" y="107633"/>
                  </a:cubicBezTo>
                  <a:close/>
                  <a:moveTo>
                    <a:pt x="103822" y="232410"/>
                  </a:moveTo>
                  <a:cubicBezTo>
                    <a:pt x="126682" y="232410"/>
                    <a:pt x="147638" y="220980"/>
                    <a:pt x="164782" y="200025"/>
                  </a:cubicBezTo>
                  <a:lnTo>
                    <a:pt x="164782" y="153352"/>
                  </a:lnTo>
                  <a:cubicBezTo>
                    <a:pt x="150495" y="149542"/>
                    <a:pt x="135255" y="148590"/>
                    <a:pt x="120967" y="148590"/>
                  </a:cubicBezTo>
                  <a:cubicBezTo>
                    <a:pt x="81915" y="148590"/>
                    <a:pt x="59055" y="163830"/>
                    <a:pt x="59055" y="192405"/>
                  </a:cubicBezTo>
                  <a:cubicBezTo>
                    <a:pt x="60007" y="217170"/>
                    <a:pt x="77153" y="232410"/>
                    <a:pt x="103822" y="23241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7" name="Freihandform: Form 157">
              <a:extLst>
                <a:ext uri="{FF2B5EF4-FFF2-40B4-BE49-F238E27FC236}">
                  <a16:creationId xmlns:a16="http://schemas.microsoft.com/office/drawing/2014/main" id="{15F1C573-54DD-9B4F-915F-EE0DE4E788F9}"/>
                </a:ext>
              </a:extLst>
            </p:cNvPr>
            <p:cNvSpPr/>
            <p:nvPr/>
          </p:nvSpPr>
          <p:spPr>
            <a:xfrm>
              <a:off x="1824902" y="485706"/>
              <a:ext cx="78991" cy="131330"/>
            </a:xfrm>
            <a:custGeom>
              <a:avLst/>
              <a:gdLst>
                <a:gd name="connsiteX0" fmla="*/ 0 w 234314"/>
                <a:gd name="connsiteY0" fmla="*/ 15240 h 389572"/>
                <a:gd name="connsiteX1" fmla="*/ 61913 w 234314"/>
                <a:gd name="connsiteY1" fmla="*/ 0 h 389572"/>
                <a:gd name="connsiteX2" fmla="*/ 61913 w 234314"/>
                <a:gd name="connsiteY2" fmla="*/ 234315 h 389572"/>
                <a:gd name="connsiteX3" fmla="*/ 62865 w 234314"/>
                <a:gd name="connsiteY3" fmla="*/ 234315 h 389572"/>
                <a:gd name="connsiteX4" fmla="*/ 150495 w 234314"/>
                <a:gd name="connsiteY4" fmla="*/ 122873 h 389572"/>
                <a:gd name="connsiteX5" fmla="*/ 224790 w 234314"/>
                <a:gd name="connsiteY5" fmla="*/ 122873 h 389572"/>
                <a:gd name="connsiteX6" fmla="*/ 137160 w 234314"/>
                <a:gd name="connsiteY6" fmla="*/ 227648 h 389572"/>
                <a:gd name="connsiteX7" fmla="*/ 234315 w 234314"/>
                <a:gd name="connsiteY7" fmla="*/ 389573 h 389572"/>
                <a:gd name="connsiteX8" fmla="*/ 160020 w 234314"/>
                <a:gd name="connsiteY8" fmla="*/ 389573 h 389572"/>
                <a:gd name="connsiteX9" fmla="*/ 93345 w 234314"/>
                <a:gd name="connsiteY9" fmla="*/ 274320 h 389572"/>
                <a:gd name="connsiteX10" fmla="*/ 62865 w 234314"/>
                <a:gd name="connsiteY10" fmla="*/ 308610 h 389572"/>
                <a:gd name="connsiteX11" fmla="*/ 62865 w 234314"/>
                <a:gd name="connsiteY11" fmla="*/ 389573 h 389572"/>
                <a:gd name="connsiteX12" fmla="*/ 952 w 234314"/>
                <a:gd name="connsiteY12" fmla="*/ 389573 h 389572"/>
                <a:gd name="connsiteX13" fmla="*/ 952 w 234314"/>
                <a:gd name="connsiteY13" fmla="*/ 15240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4314" h="389572">
                  <a:moveTo>
                    <a:pt x="0" y="15240"/>
                  </a:moveTo>
                  <a:lnTo>
                    <a:pt x="61913" y="0"/>
                  </a:lnTo>
                  <a:lnTo>
                    <a:pt x="61913" y="234315"/>
                  </a:lnTo>
                  <a:lnTo>
                    <a:pt x="62865" y="234315"/>
                  </a:lnTo>
                  <a:lnTo>
                    <a:pt x="150495" y="122873"/>
                  </a:lnTo>
                  <a:lnTo>
                    <a:pt x="224790" y="122873"/>
                  </a:lnTo>
                  <a:lnTo>
                    <a:pt x="137160" y="227648"/>
                  </a:lnTo>
                  <a:lnTo>
                    <a:pt x="234315" y="389573"/>
                  </a:lnTo>
                  <a:lnTo>
                    <a:pt x="160020" y="389573"/>
                  </a:lnTo>
                  <a:lnTo>
                    <a:pt x="93345" y="274320"/>
                  </a:lnTo>
                  <a:lnTo>
                    <a:pt x="62865" y="308610"/>
                  </a:lnTo>
                  <a:lnTo>
                    <a:pt x="62865" y="389573"/>
                  </a:lnTo>
                  <a:lnTo>
                    <a:pt x="952" y="389573"/>
                  </a:lnTo>
                  <a:lnTo>
                    <a:pt x="952" y="1524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8" name="Freihandform: Form 158">
              <a:extLst>
                <a:ext uri="{FF2B5EF4-FFF2-40B4-BE49-F238E27FC236}">
                  <a16:creationId xmlns:a16="http://schemas.microsoft.com/office/drawing/2014/main" id="{BEFDF6E0-C487-8B41-BFDF-E3114C5A6CEC}"/>
                </a:ext>
              </a:extLst>
            </p:cNvPr>
            <p:cNvSpPr/>
            <p:nvPr/>
          </p:nvSpPr>
          <p:spPr>
            <a:xfrm>
              <a:off x="1919305" y="527129"/>
              <a:ext cx="77385" cy="92156"/>
            </a:xfrm>
            <a:custGeom>
              <a:avLst/>
              <a:gdLst>
                <a:gd name="connsiteX0" fmla="*/ 62865 w 229552"/>
                <a:gd name="connsiteY0" fmla="*/ 160020 h 273367"/>
                <a:gd name="connsiteX1" fmla="*/ 116205 w 229552"/>
                <a:gd name="connsiteY1" fmla="*/ 216217 h 273367"/>
                <a:gd name="connsiteX2" fmla="*/ 167640 w 229552"/>
                <a:gd name="connsiteY2" fmla="*/ 160020 h 273367"/>
                <a:gd name="connsiteX3" fmla="*/ 167640 w 229552"/>
                <a:gd name="connsiteY3" fmla="*/ 0 h 273367"/>
                <a:gd name="connsiteX4" fmla="*/ 229553 w 229552"/>
                <a:gd name="connsiteY4" fmla="*/ 0 h 273367"/>
                <a:gd name="connsiteX5" fmla="*/ 229553 w 229552"/>
                <a:gd name="connsiteY5" fmla="*/ 161925 h 273367"/>
                <a:gd name="connsiteX6" fmla="*/ 117157 w 229552"/>
                <a:gd name="connsiteY6" fmla="*/ 273367 h 273367"/>
                <a:gd name="connsiteX7" fmla="*/ 0 w 229552"/>
                <a:gd name="connsiteY7" fmla="*/ 162878 h 273367"/>
                <a:gd name="connsiteX8" fmla="*/ 0 w 229552"/>
                <a:gd name="connsiteY8" fmla="*/ 952 h 273367"/>
                <a:gd name="connsiteX9" fmla="*/ 61913 w 229552"/>
                <a:gd name="connsiteY9" fmla="*/ 952 h 273367"/>
                <a:gd name="connsiteX10" fmla="*/ 61913 w 229552"/>
                <a:gd name="connsiteY10" fmla="*/ 160020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552" h="273367">
                  <a:moveTo>
                    <a:pt x="62865" y="160020"/>
                  </a:moveTo>
                  <a:cubicBezTo>
                    <a:pt x="62865" y="196215"/>
                    <a:pt x="80963" y="216217"/>
                    <a:pt x="116205" y="216217"/>
                  </a:cubicBezTo>
                  <a:cubicBezTo>
                    <a:pt x="150495" y="216217"/>
                    <a:pt x="167640" y="197167"/>
                    <a:pt x="167640" y="160020"/>
                  </a:cubicBezTo>
                  <a:lnTo>
                    <a:pt x="167640" y="0"/>
                  </a:lnTo>
                  <a:lnTo>
                    <a:pt x="229553" y="0"/>
                  </a:lnTo>
                  <a:lnTo>
                    <a:pt x="229553" y="161925"/>
                  </a:lnTo>
                  <a:cubicBezTo>
                    <a:pt x="229553" y="232410"/>
                    <a:pt x="190500" y="273367"/>
                    <a:pt x="117157" y="273367"/>
                  </a:cubicBezTo>
                  <a:cubicBezTo>
                    <a:pt x="44767" y="273367"/>
                    <a:pt x="0" y="232410"/>
                    <a:pt x="0" y="162878"/>
                  </a:cubicBezTo>
                  <a:lnTo>
                    <a:pt x="0" y="952"/>
                  </a:lnTo>
                  <a:lnTo>
                    <a:pt x="61913" y="952"/>
                  </a:lnTo>
                  <a:lnTo>
                    <a:pt x="61913" y="16002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9" name="Freihandform: Form 159">
              <a:extLst>
                <a:ext uri="{FF2B5EF4-FFF2-40B4-BE49-F238E27FC236}">
                  <a16:creationId xmlns:a16="http://schemas.microsoft.com/office/drawing/2014/main" id="{A5443874-6108-4441-B3CA-F73409781C0F}"/>
                </a:ext>
              </a:extLst>
            </p:cNvPr>
            <p:cNvSpPr/>
            <p:nvPr/>
          </p:nvSpPr>
          <p:spPr>
            <a:xfrm>
              <a:off x="2023663" y="485385"/>
              <a:ext cx="20871" cy="131330"/>
            </a:xfrm>
            <a:custGeom>
              <a:avLst/>
              <a:gdLst>
                <a:gd name="connsiteX0" fmla="*/ 61913 w 61912"/>
                <a:gd name="connsiteY0" fmla="*/ 389572 h 389572"/>
                <a:gd name="connsiteX1" fmla="*/ 0 w 61912"/>
                <a:gd name="connsiteY1" fmla="*/ 389572 h 389572"/>
                <a:gd name="connsiteX2" fmla="*/ 0 w 61912"/>
                <a:gd name="connsiteY2" fmla="*/ 14288 h 389572"/>
                <a:gd name="connsiteX3" fmla="*/ 61913 w 61912"/>
                <a:gd name="connsiteY3" fmla="*/ 0 h 389572"/>
                <a:gd name="connsiteX4" fmla="*/ 61913 w 61912"/>
                <a:gd name="connsiteY4" fmla="*/ 389572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12" h="389572">
                  <a:moveTo>
                    <a:pt x="61913" y="389572"/>
                  </a:moveTo>
                  <a:lnTo>
                    <a:pt x="0" y="389572"/>
                  </a:lnTo>
                  <a:lnTo>
                    <a:pt x="0" y="14288"/>
                  </a:lnTo>
                  <a:lnTo>
                    <a:pt x="61913" y="0"/>
                  </a:lnTo>
                  <a:lnTo>
                    <a:pt x="61913" y="38957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90" name="Freihandform: Form 189">
              <a:extLst>
                <a:ext uri="{FF2B5EF4-FFF2-40B4-BE49-F238E27FC236}">
                  <a16:creationId xmlns:a16="http://schemas.microsoft.com/office/drawing/2014/main" id="{AB0C85DE-1285-9244-B32E-E676B971FE31}"/>
                </a:ext>
              </a:extLst>
            </p:cNvPr>
            <p:cNvSpPr/>
            <p:nvPr/>
          </p:nvSpPr>
          <p:spPr>
            <a:xfrm>
              <a:off x="2062838" y="498229"/>
              <a:ext cx="55872" cy="120734"/>
            </a:xfrm>
            <a:custGeom>
              <a:avLst/>
              <a:gdLst>
                <a:gd name="connsiteX0" fmla="*/ 165735 w 165735"/>
                <a:gd name="connsiteY0" fmla="*/ 295275 h 358140"/>
                <a:gd name="connsiteX1" fmla="*/ 165735 w 165735"/>
                <a:gd name="connsiteY1" fmla="*/ 348615 h 358140"/>
                <a:gd name="connsiteX2" fmla="*/ 113348 w 165735"/>
                <a:gd name="connsiteY2" fmla="*/ 358140 h 358140"/>
                <a:gd name="connsiteX3" fmla="*/ 40957 w 165735"/>
                <a:gd name="connsiteY3" fmla="*/ 282892 h 358140"/>
                <a:gd name="connsiteX4" fmla="*/ 40957 w 165735"/>
                <a:gd name="connsiteY4" fmla="*/ 137160 h 358140"/>
                <a:gd name="connsiteX5" fmla="*/ 0 w 165735"/>
                <a:gd name="connsiteY5" fmla="*/ 137160 h 358140"/>
                <a:gd name="connsiteX6" fmla="*/ 0 w 165735"/>
                <a:gd name="connsiteY6" fmla="*/ 85725 h 358140"/>
                <a:gd name="connsiteX7" fmla="*/ 40005 w 165735"/>
                <a:gd name="connsiteY7" fmla="*/ 85725 h 358140"/>
                <a:gd name="connsiteX8" fmla="*/ 40005 w 165735"/>
                <a:gd name="connsiteY8" fmla="*/ 13335 h 358140"/>
                <a:gd name="connsiteX9" fmla="*/ 101918 w 165735"/>
                <a:gd name="connsiteY9" fmla="*/ 0 h 358140"/>
                <a:gd name="connsiteX10" fmla="*/ 101918 w 165735"/>
                <a:gd name="connsiteY10" fmla="*/ 86677 h 358140"/>
                <a:gd name="connsiteX11" fmla="*/ 165735 w 165735"/>
                <a:gd name="connsiteY11" fmla="*/ 86677 h 358140"/>
                <a:gd name="connsiteX12" fmla="*/ 165735 w 165735"/>
                <a:gd name="connsiteY12" fmla="*/ 138113 h 358140"/>
                <a:gd name="connsiteX13" fmla="*/ 101918 w 165735"/>
                <a:gd name="connsiteY13" fmla="*/ 138113 h 358140"/>
                <a:gd name="connsiteX14" fmla="*/ 101918 w 165735"/>
                <a:gd name="connsiteY14" fmla="*/ 269558 h 358140"/>
                <a:gd name="connsiteX15" fmla="*/ 130493 w 165735"/>
                <a:gd name="connsiteY15" fmla="*/ 304800 h 358140"/>
                <a:gd name="connsiteX16" fmla="*/ 165735 w 165735"/>
                <a:gd name="connsiteY16" fmla="*/ 295275 h 35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735" h="358140">
                  <a:moveTo>
                    <a:pt x="165735" y="295275"/>
                  </a:moveTo>
                  <a:lnTo>
                    <a:pt x="165735" y="348615"/>
                  </a:lnTo>
                  <a:cubicBezTo>
                    <a:pt x="152400" y="355283"/>
                    <a:pt x="131445" y="358140"/>
                    <a:pt x="113348" y="358140"/>
                  </a:cubicBezTo>
                  <a:cubicBezTo>
                    <a:pt x="66675" y="358140"/>
                    <a:pt x="40957" y="332422"/>
                    <a:pt x="40957" y="282892"/>
                  </a:cubicBezTo>
                  <a:lnTo>
                    <a:pt x="40957" y="137160"/>
                  </a:lnTo>
                  <a:lnTo>
                    <a:pt x="0" y="137160"/>
                  </a:lnTo>
                  <a:lnTo>
                    <a:pt x="0" y="85725"/>
                  </a:lnTo>
                  <a:lnTo>
                    <a:pt x="40005" y="85725"/>
                  </a:lnTo>
                  <a:lnTo>
                    <a:pt x="40005" y="13335"/>
                  </a:lnTo>
                  <a:lnTo>
                    <a:pt x="101918" y="0"/>
                  </a:lnTo>
                  <a:lnTo>
                    <a:pt x="101918" y="86677"/>
                  </a:lnTo>
                  <a:lnTo>
                    <a:pt x="165735" y="86677"/>
                  </a:lnTo>
                  <a:lnTo>
                    <a:pt x="165735" y="138113"/>
                  </a:lnTo>
                  <a:lnTo>
                    <a:pt x="101918" y="138113"/>
                  </a:lnTo>
                  <a:lnTo>
                    <a:pt x="101918" y="269558"/>
                  </a:lnTo>
                  <a:cubicBezTo>
                    <a:pt x="101918" y="294322"/>
                    <a:pt x="110490" y="304800"/>
                    <a:pt x="130493" y="304800"/>
                  </a:cubicBezTo>
                  <a:cubicBezTo>
                    <a:pt x="142875" y="303847"/>
                    <a:pt x="155257" y="300038"/>
                    <a:pt x="165735" y="29527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91" name="Freihandform: Form 190">
              <a:extLst>
                <a:ext uri="{FF2B5EF4-FFF2-40B4-BE49-F238E27FC236}">
                  <a16:creationId xmlns:a16="http://schemas.microsoft.com/office/drawing/2014/main" id="{E0AABF50-1910-A348-9D24-F0C595C27EA9}"/>
                </a:ext>
              </a:extLst>
            </p:cNvPr>
            <p:cNvSpPr/>
            <p:nvPr/>
          </p:nvSpPr>
          <p:spPr>
            <a:xfrm>
              <a:off x="2135407" y="488596"/>
              <a:ext cx="76101" cy="130367"/>
            </a:xfrm>
            <a:custGeom>
              <a:avLst/>
              <a:gdLst>
                <a:gd name="connsiteX0" fmla="*/ 114300 w 225742"/>
                <a:gd name="connsiteY0" fmla="*/ 215265 h 386715"/>
                <a:gd name="connsiteX1" fmla="*/ 164782 w 225742"/>
                <a:gd name="connsiteY1" fmla="*/ 220980 h 386715"/>
                <a:gd name="connsiteX2" fmla="*/ 164782 w 225742"/>
                <a:gd name="connsiteY2" fmla="*/ 211455 h 386715"/>
                <a:gd name="connsiteX3" fmla="*/ 105727 w 225742"/>
                <a:gd name="connsiteY3" fmla="*/ 160020 h 386715"/>
                <a:gd name="connsiteX4" fmla="*/ 38100 w 225742"/>
                <a:gd name="connsiteY4" fmla="*/ 175260 h 386715"/>
                <a:gd name="connsiteX5" fmla="*/ 24765 w 225742"/>
                <a:gd name="connsiteY5" fmla="*/ 122873 h 386715"/>
                <a:gd name="connsiteX6" fmla="*/ 112395 w 225742"/>
                <a:gd name="connsiteY6" fmla="*/ 107633 h 386715"/>
                <a:gd name="connsiteX7" fmla="*/ 225742 w 225742"/>
                <a:gd name="connsiteY7" fmla="*/ 210503 h 386715"/>
                <a:gd name="connsiteX8" fmla="*/ 225742 w 225742"/>
                <a:gd name="connsiteY8" fmla="*/ 381000 h 386715"/>
                <a:gd name="connsiteX9" fmla="*/ 166688 w 225742"/>
                <a:gd name="connsiteY9" fmla="*/ 381000 h 386715"/>
                <a:gd name="connsiteX10" fmla="*/ 166688 w 225742"/>
                <a:gd name="connsiteY10" fmla="*/ 352425 h 386715"/>
                <a:gd name="connsiteX11" fmla="*/ 165735 w 225742"/>
                <a:gd name="connsiteY11" fmla="*/ 352425 h 386715"/>
                <a:gd name="connsiteX12" fmla="*/ 87630 w 225742"/>
                <a:gd name="connsiteY12" fmla="*/ 386715 h 386715"/>
                <a:gd name="connsiteX13" fmla="*/ 0 w 225742"/>
                <a:gd name="connsiteY13" fmla="*/ 301942 h 386715"/>
                <a:gd name="connsiteX14" fmla="*/ 114300 w 225742"/>
                <a:gd name="connsiteY14" fmla="*/ 215265 h 386715"/>
                <a:gd name="connsiteX15" fmla="*/ 63817 w 225742"/>
                <a:gd name="connsiteY15" fmla="*/ 72390 h 386715"/>
                <a:gd name="connsiteX16" fmla="*/ 26670 w 225742"/>
                <a:gd name="connsiteY16" fmla="*/ 36195 h 386715"/>
                <a:gd name="connsiteX17" fmla="*/ 63817 w 225742"/>
                <a:gd name="connsiteY17" fmla="*/ 0 h 386715"/>
                <a:gd name="connsiteX18" fmla="*/ 100965 w 225742"/>
                <a:gd name="connsiteY18" fmla="*/ 36195 h 386715"/>
                <a:gd name="connsiteX19" fmla="*/ 63817 w 225742"/>
                <a:gd name="connsiteY19" fmla="*/ 72390 h 386715"/>
                <a:gd name="connsiteX20" fmla="*/ 103822 w 225742"/>
                <a:gd name="connsiteY20" fmla="*/ 340042 h 386715"/>
                <a:gd name="connsiteX21" fmla="*/ 164782 w 225742"/>
                <a:gd name="connsiteY21" fmla="*/ 307658 h 386715"/>
                <a:gd name="connsiteX22" fmla="*/ 164782 w 225742"/>
                <a:gd name="connsiteY22" fmla="*/ 260985 h 386715"/>
                <a:gd name="connsiteX23" fmla="*/ 120967 w 225742"/>
                <a:gd name="connsiteY23" fmla="*/ 256222 h 386715"/>
                <a:gd name="connsiteX24" fmla="*/ 59055 w 225742"/>
                <a:gd name="connsiteY24" fmla="*/ 300038 h 386715"/>
                <a:gd name="connsiteX25" fmla="*/ 103822 w 225742"/>
                <a:gd name="connsiteY25" fmla="*/ 340042 h 386715"/>
                <a:gd name="connsiteX26" fmla="*/ 172402 w 225742"/>
                <a:gd name="connsiteY26" fmla="*/ 72390 h 386715"/>
                <a:gd name="connsiteX27" fmla="*/ 135255 w 225742"/>
                <a:gd name="connsiteY27" fmla="*/ 36195 h 386715"/>
                <a:gd name="connsiteX28" fmla="*/ 172402 w 225742"/>
                <a:gd name="connsiteY28" fmla="*/ 0 h 386715"/>
                <a:gd name="connsiteX29" fmla="*/ 209550 w 225742"/>
                <a:gd name="connsiteY29" fmla="*/ 36195 h 386715"/>
                <a:gd name="connsiteX30" fmla="*/ 172402 w 225742"/>
                <a:gd name="connsiteY30" fmla="*/ 72390 h 386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5742" h="386715">
                  <a:moveTo>
                    <a:pt x="114300" y="215265"/>
                  </a:moveTo>
                  <a:cubicBezTo>
                    <a:pt x="131445" y="215265"/>
                    <a:pt x="147638" y="216217"/>
                    <a:pt x="164782" y="220980"/>
                  </a:cubicBezTo>
                  <a:lnTo>
                    <a:pt x="164782" y="211455"/>
                  </a:lnTo>
                  <a:cubicBezTo>
                    <a:pt x="164782" y="177165"/>
                    <a:pt x="144780" y="160020"/>
                    <a:pt x="105727" y="160020"/>
                  </a:cubicBezTo>
                  <a:cubicBezTo>
                    <a:pt x="83820" y="160020"/>
                    <a:pt x="60007" y="165735"/>
                    <a:pt x="38100" y="175260"/>
                  </a:cubicBezTo>
                  <a:lnTo>
                    <a:pt x="24765" y="122873"/>
                  </a:lnTo>
                  <a:cubicBezTo>
                    <a:pt x="49530" y="113348"/>
                    <a:pt x="81915" y="107633"/>
                    <a:pt x="112395" y="107633"/>
                  </a:cubicBezTo>
                  <a:cubicBezTo>
                    <a:pt x="187642" y="107633"/>
                    <a:pt x="225742" y="142875"/>
                    <a:pt x="225742" y="210503"/>
                  </a:cubicBezTo>
                  <a:lnTo>
                    <a:pt x="225742" y="381000"/>
                  </a:lnTo>
                  <a:lnTo>
                    <a:pt x="166688" y="381000"/>
                  </a:lnTo>
                  <a:lnTo>
                    <a:pt x="166688" y="352425"/>
                  </a:lnTo>
                  <a:lnTo>
                    <a:pt x="165735" y="352425"/>
                  </a:lnTo>
                  <a:cubicBezTo>
                    <a:pt x="142875" y="376238"/>
                    <a:pt x="119063" y="386715"/>
                    <a:pt x="87630" y="386715"/>
                  </a:cubicBezTo>
                  <a:cubicBezTo>
                    <a:pt x="34290" y="386715"/>
                    <a:pt x="0" y="353378"/>
                    <a:pt x="0" y="301942"/>
                  </a:cubicBezTo>
                  <a:cubicBezTo>
                    <a:pt x="0" y="245745"/>
                    <a:pt x="40005" y="215265"/>
                    <a:pt x="114300" y="215265"/>
                  </a:cubicBezTo>
                  <a:close/>
                  <a:moveTo>
                    <a:pt x="63817" y="72390"/>
                  </a:moveTo>
                  <a:cubicBezTo>
                    <a:pt x="43815" y="72390"/>
                    <a:pt x="26670" y="55245"/>
                    <a:pt x="26670" y="36195"/>
                  </a:cubicBezTo>
                  <a:cubicBezTo>
                    <a:pt x="26670" y="17145"/>
                    <a:pt x="43815" y="0"/>
                    <a:pt x="63817" y="0"/>
                  </a:cubicBezTo>
                  <a:cubicBezTo>
                    <a:pt x="83820" y="0"/>
                    <a:pt x="100965" y="17145"/>
                    <a:pt x="100965" y="36195"/>
                  </a:cubicBezTo>
                  <a:cubicBezTo>
                    <a:pt x="100965" y="56198"/>
                    <a:pt x="83820" y="72390"/>
                    <a:pt x="63817" y="72390"/>
                  </a:cubicBezTo>
                  <a:close/>
                  <a:moveTo>
                    <a:pt x="103822" y="340042"/>
                  </a:moveTo>
                  <a:cubicBezTo>
                    <a:pt x="126682" y="340042"/>
                    <a:pt x="147638" y="328613"/>
                    <a:pt x="164782" y="307658"/>
                  </a:cubicBezTo>
                  <a:lnTo>
                    <a:pt x="164782" y="260985"/>
                  </a:lnTo>
                  <a:cubicBezTo>
                    <a:pt x="150495" y="257175"/>
                    <a:pt x="135255" y="256222"/>
                    <a:pt x="120967" y="256222"/>
                  </a:cubicBezTo>
                  <a:cubicBezTo>
                    <a:pt x="81915" y="256222"/>
                    <a:pt x="59055" y="271463"/>
                    <a:pt x="59055" y="300038"/>
                  </a:cubicBezTo>
                  <a:cubicBezTo>
                    <a:pt x="59055" y="324803"/>
                    <a:pt x="76200" y="340042"/>
                    <a:pt x="103822" y="340042"/>
                  </a:cubicBezTo>
                  <a:close/>
                  <a:moveTo>
                    <a:pt x="172402" y="72390"/>
                  </a:moveTo>
                  <a:cubicBezTo>
                    <a:pt x="152400" y="72390"/>
                    <a:pt x="135255" y="55245"/>
                    <a:pt x="135255" y="36195"/>
                  </a:cubicBezTo>
                  <a:cubicBezTo>
                    <a:pt x="135255" y="17145"/>
                    <a:pt x="152400" y="0"/>
                    <a:pt x="172402" y="0"/>
                  </a:cubicBezTo>
                  <a:cubicBezTo>
                    <a:pt x="192405" y="0"/>
                    <a:pt x="209550" y="17145"/>
                    <a:pt x="209550" y="36195"/>
                  </a:cubicBezTo>
                  <a:cubicBezTo>
                    <a:pt x="209550" y="56198"/>
                    <a:pt x="192405" y="72390"/>
                    <a:pt x="172402" y="7239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92" name="Freihandform: Form 191">
              <a:extLst>
                <a:ext uri="{FF2B5EF4-FFF2-40B4-BE49-F238E27FC236}">
                  <a16:creationId xmlns:a16="http://schemas.microsoft.com/office/drawing/2014/main" id="{CB85C5AC-2D83-A343-A1CF-F3C8A3FB4CF7}"/>
                </a:ext>
              </a:extLst>
            </p:cNvPr>
            <p:cNvSpPr/>
            <p:nvPr/>
          </p:nvSpPr>
          <p:spPr>
            <a:xfrm>
              <a:off x="2227884" y="498229"/>
              <a:ext cx="55871" cy="120734"/>
            </a:xfrm>
            <a:custGeom>
              <a:avLst/>
              <a:gdLst>
                <a:gd name="connsiteX0" fmla="*/ 165735 w 165734"/>
                <a:gd name="connsiteY0" fmla="*/ 295275 h 358140"/>
                <a:gd name="connsiteX1" fmla="*/ 165735 w 165734"/>
                <a:gd name="connsiteY1" fmla="*/ 348615 h 358140"/>
                <a:gd name="connsiteX2" fmla="*/ 113347 w 165734"/>
                <a:gd name="connsiteY2" fmla="*/ 358140 h 358140"/>
                <a:gd name="connsiteX3" fmla="*/ 40957 w 165734"/>
                <a:gd name="connsiteY3" fmla="*/ 282892 h 358140"/>
                <a:gd name="connsiteX4" fmla="*/ 40957 w 165734"/>
                <a:gd name="connsiteY4" fmla="*/ 137160 h 358140"/>
                <a:gd name="connsiteX5" fmla="*/ 0 w 165734"/>
                <a:gd name="connsiteY5" fmla="*/ 137160 h 358140"/>
                <a:gd name="connsiteX6" fmla="*/ 0 w 165734"/>
                <a:gd name="connsiteY6" fmla="*/ 85725 h 358140"/>
                <a:gd name="connsiteX7" fmla="*/ 40005 w 165734"/>
                <a:gd name="connsiteY7" fmla="*/ 85725 h 358140"/>
                <a:gd name="connsiteX8" fmla="*/ 40005 w 165734"/>
                <a:gd name="connsiteY8" fmla="*/ 13335 h 358140"/>
                <a:gd name="connsiteX9" fmla="*/ 101918 w 165734"/>
                <a:gd name="connsiteY9" fmla="*/ 0 h 358140"/>
                <a:gd name="connsiteX10" fmla="*/ 101918 w 165734"/>
                <a:gd name="connsiteY10" fmla="*/ 86677 h 358140"/>
                <a:gd name="connsiteX11" fmla="*/ 165735 w 165734"/>
                <a:gd name="connsiteY11" fmla="*/ 86677 h 358140"/>
                <a:gd name="connsiteX12" fmla="*/ 165735 w 165734"/>
                <a:gd name="connsiteY12" fmla="*/ 138113 h 358140"/>
                <a:gd name="connsiteX13" fmla="*/ 101918 w 165734"/>
                <a:gd name="connsiteY13" fmla="*/ 138113 h 358140"/>
                <a:gd name="connsiteX14" fmla="*/ 101918 w 165734"/>
                <a:gd name="connsiteY14" fmla="*/ 269558 h 358140"/>
                <a:gd name="connsiteX15" fmla="*/ 130493 w 165734"/>
                <a:gd name="connsiteY15" fmla="*/ 304800 h 358140"/>
                <a:gd name="connsiteX16" fmla="*/ 165735 w 165734"/>
                <a:gd name="connsiteY16" fmla="*/ 295275 h 35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734" h="358140">
                  <a:moveTo>
                    <a:pt x="165735" y="295275"/>
                  </a:moveTo>
                  <a:lnTo>
                    <a:pt x="165735" y="348615"/>
                  </a:lnTo>
                  <a:cubicBezTo>
                    <a:pt x="152400" y="355283"/>
                    <a:pt x="131445" y="358140"/>
                    <a:pt x="113347" y="358140"/>
                  </a:cubicBezTo>
                  <a:cubicBezTo>
                    <a:pt x="66675" y="358140"/>
                    <a:pt x="40957" y="332422"/>
                    <a:pt x="40957" y="282892"/>
                  </a:cubicBezTo>
                  <a:lnTo>
                    <a:pt x="40957" y="137160"/>
                  </a:lnTo>
                  <a:lnTo>
                    <a:pt x="0" y="137160"/>
                  </a:lnTo>
                  <a:lnTo>
                    <a:pt x="0" y="85725"/>
                  </a:lnTo>
                  <a:lnTo>
                    <a:pt x="40005" y="85725"/>
                  </a:lnTo>
                  <a:lnTo>
                    <a:pt x="40005" y="13335"/>
                  </a:lnTo>
                  <a:lnTo>
                    <a:pt x="101918" y="0"/>
                  </a:lnTo>
                  <a:lnTo>
                    <a:pt x="101918" y="86677"/>
                  </a:lnTo>
                  <a:lnTo>
                    <a:pt x="165735" y="86677"/>
                  </a:lnTo>
                  <a:lnTo>
                    <a:pt x="165735" y="138113"/>
                  </a:lnTo>
                  <a:lnTo>
                    <a:pt x="101918" y="138113"/>
                  </a:lnTo>
                  <a:lnTo>
                    <a:pt x="101918" y="269558"/>
                  </a:lnTo>
                  <a:cubicBezTo>
                    <a:pt x="101918" y="294322"/>
                    <a:pt x="110490" y="304800"/>
                    <a:pt x="130493" y="304800"/>
                  </a:cubicBezTo>
                  <a:cubicBezTo>
                    <a:pt x="142875" y="303847"/>
                    <a:pt x="155257" y="300038"/>
                    <a:pt x="165735" y="29527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4196756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11265413" y="6634667"/>
            <a:ext cx="64" cy="123111"/>
          </a:xfrm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70987" y="6634667"/>
            <a:ext cx="203556" cy="123111"/>
          </a:xfrm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1E77C4-F13C-4261-8B14-6DABA109B117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7619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78305" y="1798641"/>
            <a:ext cx="5534364" cy="3959225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15843" y="1798641"/>
            <a:ext cx="5536479" cy="3959225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11265413" y="6634667"/>
            <a:ext cx="64" cy="123111"/>
          </a:xfrm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70987" y="6634667"/>
            <a:ext cx="203556" cy="123111"/>
          </a:xfrm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CD8753-66F6-47B1-9064-D552DEF346CB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2283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bil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platzhalter 167">
            <a:extLst>
              <a:ext uri="{FF2B5EF4-FFF2-40B4-BE49-F238E27FC236}">
                <a16:creationId xmlns:a16="http://schemas.microsoft.com/office/drawing/2014/main" id="{91CA67B1-C872-42F5-99A5-C31B319F69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628776"/>
            <a:ext cx="12190413" cy="5229225"/>
          </a:xfrm>
          <a:gradFill>
            <a:gsLst>
              <a:gs pos="50000">
                <a:schemeClr val="accent4">
                  <a:alpha val="50000"/>
                </a:schemeClr>
              </a:gs>
              <a:gs pos="5000">
                <a:schemeClr val="accent4"/>
              </a:gs>
              <a:gs pos="100000">
                <a:schemeClr val="accent4">
                  <a:alpha val="20000"/>
                </a:schemeClr>
              </a:gs>
            </a:gsLst>
            <a:lin ang="5400000" scaled="1"/>
          </a:gradFill>
        </p:spPr>
        <p:txBody>
          <a:bodyPr vert="horz" wrap="square" lIns="540000" tIns="1188000" rIns="0" bIns="0" rtlCol="0" anchor="t" anchorCtr="0">
            <a:noAutofit/>
          </a:bodyPr>
          <a:lstStyle>
            <a:lvl1pPr>
              <a:defRPr lang="de-DE" sz="4000" b="1" dirty="0"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de-DE" dirty="0"/>
              <a:t> </a:t>
            </a:r>
          </a:p>
        </p:txBody>
      </p:sp>
      <p:sp>
        <p:nvSpPr>
          <p:cNvPr id="165" name="Bildplatzhalter 60">
            <a:extLst>
              <a:ext uri="{FF2B5EF4-FFF2-40B4-BE49-F238E27FC236}">
                <a16:creationId xmlns:a16="http://schemas.microsoft.com/office/drawing/2014/main" id="{F018B551-27B5-4B00-BF39-7527999917A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28775"/>
            <a:ext cx="12190413" cy="5229226"/>
          </a:xfrm>
          <a:solidFill>
            <a:schemeClr val="tx1">
              <a:lumMod val="95000"/>
            </a:schemeClr>
          </a:solidFill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1DC1BF-B7B9-4143-AFEB-7D1D6C73E8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096" y="2913732"/>
            <a:ext cx="4978857" cy="1030539"/>
          </a:xfrm>
        </p:spPr>
        <p:txBody>
          <a:bodyPr wrap="none" tIns="0" rIns="0"/>
          <a:lstStyle>
            <a:lvl1pPr algn="l">
              <a:lnSpc>
                <a:spcPct val="110000"/>
              </a:lnSpc>
              <a:defRPr sz="6599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Willkommen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929994FB-5DBF-40C3-99B7-BCB45F80FCBA}"/>
              </a:ext>
            </a:extLst>
          </p:cNvPr>
          <p:cNvSpPr/>
          <p:nvPr userDrawn="1"/>
        </p:nvSpPr>
        <p:spPr>
          <a:xfrm>
            <a:off x="518333" y="1196733"/>
            <a:ext cx="11674542" cy="72000"/>
          </a:xfrm>
          <a:prstGeom prst="rect">
            <a:avLst/>
          </a:prstGeom>
          <a:solidFill>
            <a:srgbClr val="005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DB0B422D-422E-4796-8EA3-E0C93BC35646}"/>
              </a:ext>
            </a:extLst>
          </p:cNvPr>
          <p:cNvSpPr/>
          <p:nvPr/>
        </p:nvSpPr>
        <p:spPr>
          <a:xfrm>
            <a:off x="10055630" y="300704"/>
            <a:ext cx="1618914" cy="618155"/>
          </a:xfrm>
          <a:custGeom>
            <a:avLst/>
            <a:gdLst>
              <a:gd name="connsiteX0" fmla="*/ 0 w 1456912"/>
              <a:gd name="connsiteY0" fmla="*/ 51854 h 556225"/>
              <a:gd name="connsiteX1" fmla="*/ 28188 w 1456912"/>
              <a:gd name="connsiteY1" fmla="*/ 23666 h 556225"/>
              <a:gd name="connsiteX2" fmla="*/ 28188 w 1456912"/>
              <a:gd name="connsiteY2" fmla="*/ 535557 h 556225"/>
              <a:gd name="connsiteX3" fmla="*/ 0 w 1456912"/>
              <a:gd name="connsiteY3" fmla="*/ 535557 h 556225"/>
              <a:gd name="connsiteX4" fmla="*/ 0 w 1456912"/>
              <a:gd name="connsiteY4" fmla="*/ 51854 h 556225"/>
              <a:gd name="connsiteX5" fmla="*/ 84564 w 1456912"/>
              <a:gd name="connsiteY5" fmla="*/ 28188 h 556225"/>
              <a:gd name="connsiteX6" fmla="*/ 422811 w 1456912"/>
              <a:gd name="connsiteY6" fmla="*/ 28188 h 556225"/>
              <a:gd name="connsiteX7" fmla="*/ 422811 w 1456912"/>
              <a:gd name="connsiteY7" fmla="*/ 0 h 556225"/>
              <a:gd name="connsiteX8" fmla="*/ 56376 w 1456912"/>
              <a:gd name="connsiteY8" fmla="*/ 0 h 556225"/>
              <a:gd name="connsiteX9" fmla="*/ 56376 w 1456912"/>
              <a:gd name="connsiteY9" fmla="*/ 338244 h 556225"/>
              <a:gd name="connsiteX10" fmla="*/ 367711 w 1456912"/>
              <a:gd name="connsiteY10" fmla="*/ 338244 h 556225"/>
              <a:gd name="connsiteX11" fmla="*/ 367711 w 1456912"/>
              <a:gd name="connsiteY11" fmla="*/ 310062 h 556225"/>
              <a:gd name="connsiteX12" fmla="*/ 84564 w 1456912"/>
              <a:gd name="connsiteY12" fmla="*/ 310062 h 556225"/>
              <a:gd name="connsiteX13" fmla="*/ 84564 w 1456912"/>
              <a:gd name="connsiteY13" fmla="*/ 28188 h 556225"/>
              <a:gd name="connsiteX14" fmla="*/ 410152 w 1456912"/>
              <a:gd name="connsiteY14" fmla="*/ 253686 h 556225"/>
              <a:gd name="connsiteX15" fmla="*/ 140937 w 1456912"/>
              <a:gd name="connsiteY15" fmla="*/ 253686 h 556225"/>
              <a:gd name="connsiteX16" fmla="*/ 140937 w 1456912"/>
              <a:gd name="connsiteY16" fmla="*/ 140940 h 556225"/>
              <a:gd name="connsiteX17" fmla="*/ 371171 w 1456912"/>
              <a:gd name="connsiteY17" fmla="*/ 140940 h 556225"/>
              <a:gd name="connsiteX18" fmla="*/ 399359 w 1456912"/>
              <a:gd name="connsiteY18" fmla="*/ 112752 h 556225"/>
              <a:gd name="connsiteX19" fmla="*/ 140937 w 1456912"/>
              <a:gd name="connsiteY19" fmla="*/ 112752 h 556225"/>
              <a:gd name="connsiteX20" fmla="*/ 140937 w 1456912"/>
              <a:gd name="connsiteY20" fmla="*/ 84564 h 556225"/>
              <a:gd name="connsiteX21" fmla="*/ 422811 w 1456912"/>
              <a:gd name="connsiteY21" fmla="*/ 84564 h 556225"/>
              <a:gd name="connsiteX22" fmla="*/ 422811 w 1456912"/>
              <a:gd name="connsiteY22" fmla="*/ 56376 h 556225"/>
              <a:gd name="connsiteX23" fmla="*/ 112749 w 1456912"/>
              <a:gd name="connsiteY23" fmla="*/ 56376 h 556225"/>
              <a:gd name="connsiteX24" fmla="*/ 112749 w 1456912"/>
              <a:gd name="connsiteY24" fmla="*/ 281874 h 556225"/>
              <a:gd name="connsiteX25" fmla="*/ 382334 w 1456912"/>
              <a:gd name="connsiteY25" fmla="*/ 281874 h 556225"/>
              <a:gd name="connsiteX26" fmla="*/ 410152 w 1456912"/>
              <a:gd name="connsiteY26" fmla="*/ 253686 h 556225"/>
              <a:gd name="connsiteX27" fmla="*/ 56376 w 1456912"/>
              <a:gd name="connsiteY27" fmla="*/ 535557 h 556225"/>
              <a:gd name="connsiteX28" fmla="*/ 84564 w 1456912"/>
              <a:gd name="connsiteY28" fmla="*/ 535557 h 556225"/>
              <a:gd name="connsiteX29" fmla="*/ 84564 w 1456912"/>
              <a:gd name="connsiteY29" fmla="*/ 394620 h 556225"/>
              <a:gd name="connsiteX30" fmla="*/ 112752 w 1456912"/>
              <a:gd name="connsiteY30" fmla="*/ 394620 h 556225"/>
              <a:gd name="connsiteX31" fmla="*/ 112752 w 1456912"/>
              <a:gd name="connsiteY31" fmla="*/ 511890 h 556225"/>
              <a:gd name="connsiteX32" fmla="*/ 140940 w 1456912"/>
              <a:gd name="connsiteY32" fmla="*/ 483705 h 556225"/>
              <a:gd name="connsiteX33" fmla="*/ 140940 w 1456912"/>
              <a:gd name="connsiteY33" fmla="*/ 394620 h 556225"/>
              <a:gd name="connsiteX34" fmla="*/ 367714 w 1456912"/>
              <a:gd name="connsiteY34" fmla="*/ 394620 h 556225"/>
              <a:gd name="connsiteX35" fmla="*/ 367714 w 1456912"/>
              <a:gd name="connsiteY35" fmla="*/ 366435 h 556225"/>
              <a:gd name="connsiteX36" fmla="*/ 56376 w 1456912"/>
              <a:gd name="connsiteY36" fmla="*/ 366435 h 556225"/>
              <a:gd name="connsiteX37" fmla="*/ 56376 w 1456912"/>
              <a:gd name="connsiteY37" fmla="*/ 535557 h 556225"/>
              <a:gd name="connsiteX38" fmla="*/ 1428724 w 1456912"/>
              <a:gd name="connsiteY38" fmla="*/ 0 h 556225"/>
              <a:gd name="connsiteX39" fmla="*/ 1428724 w 1456912"/>
              <a:gd name="connsiteY39" fmla="*/ 324156 h 556225"/>
              <a:gd name="connsiteX40" fmla="*/ 1316539 w 1456912"/>
              <a:gd name="connsiteY40" fmla="*/ 514089 h 556225"/>
              <a:gd name="connsiteX41" fmla="*/ 1315903 w 1456912"/>
              <a:gd name="connsiteY41" fmla="*/ 513258 h 556225"/>
              <a:gd name="connsiteX42" fmla="*/ 1400536 w 1456912"/>
              <a:gd name="connsiteY42" fmla="*/ 351869 h 556225"/>
              <a:gd name="connsiteX43" fmla="*/ 1400536 w 1456912"/>
              <a:gd name="connsiteY43" fmla="*/ 3 h 556225"/>
              <a:gd name="connsiteX44" fmla="*/ 1372348 w 1456912"/>
              <a:gd name="connsiteY44" fmla="*/ 3 h 556225"/>
              <a:gd name="connsiteX45" fmla="*/ 1372348 w 1456912"/>
              <a:gd name="connsiteY45" fmla="*/ 351400 h 556225"/>
              <a:gd name="connsiteX46" fmla="*/ 1189132 w 1456912"/>
              <a:gd name="connsiteY46" fmla="*/ 528510 h 556225"/>
              <a:gd name="connsiteX47" fmla="*/ 1005916 w 1456912"/>
              <a:gd name="connsiteY47" fmla="*/ 351400 h 556225"/>
              <a:gd name="connsiteX48" fmla="*/ 1005916 w 1456912"/>
              <a:gd name="connsiteY48" fmla="*/ 23666 h 556225"/>
              <a:gd name="connsiteX49" fmla="*/ 977728 w 1456912"/>
              <a:gd name="connsiteY49" fmla="*/ 51854 h 556225"/>
              <a:gd name="connsiteX50" fmla="*/ 977728 w 1456912"/>
              <a:gd name="connsiteY50" fmla="*/ 351869 h 556225"/>
              <a:gd name="connsiteX51" fmla="*/ 1189132 w 1456912"/>
              <a:gd name="connsiteY51" fmla="*/ 556226 h 556225"/>
              <a:gd name="connsiteX52" fmla="*/ 1217320 w 1456912"/>
              <a:gd name="connsiteY52" fmla="*/ 556226 h 556225"/>
              <a:gd name="connsiteX53" fmla="*/ 1456912 w 1456912"/>
              <a:gd name="connsiteY53" fmla="*/ 324566 h 556225"/>
              <a:gd name="connsiteX54" fmla="*/ 1456912 w 1456912"/>
              <a:gd name="connsiteY54" fmla="*/ 0 h 556225"/>
              <a:gd name="connsiteX55" fmla="*/ 1428724 w 1456912"/>
              <a:gd name="connsiteY55" fmla="*/ 0 h 556225"/>
              <a:gd name="connsiteX56" fmla="*/ 1189132 w 1456912"/>
              <a:gd name="connsiteY56" fmla="*/ 500322 h 556225"/>
              <a:gd name="connsiteX57" fmla="*/ 1344160 w 1456912"/>
              <a:gd name="connsiteY57" fmla="*/ 351400 h 556225"/>
              <a:gd name="connsiteX58" fmla="*/ 1344160 w 1456912"/>
              <a:gd name="connsiteY58" fmla="*/ 351400 h 556225"/>
              <a:gd name="connsiteX59" fmla="*/ 1344160 w 1456912"/>
              <a:gd name="connsiteY59" fmla="*/ 23666 h 556225"/>
              <a:gd name="connsiteX60" fmla="*/ 1315972 w 1456912"/>
              <a:gd name="connsiteY60" fmla="*/ 51854 h 556225"/>
              <a:gd name="connsiteX61" fmla="*/ 1315972 w 1456912"/>
              <a:gd name="connsiteY61" fmla="*/ 324153 h 556225"/>
              <a:gd name="connsiteX62" fmla="*/ 1217317 w 1456912"/>
              <a:gd name="connsiteY62" fmla="*/ 415761 h 556225"/>
              <a:gd name="connsiteX63" fmla="*/ 1118662 w 1456912"/>
              <a:gd name="connsiteY63" fmla="*/ 324153 h 556225"/>
              <a:gd name="connsiteX64" fmla="*/ 1118662 w 1456912"/>
              <a:gd name="connsiteY64" fmla="*/ 3 h 556225"/>
              <a:gd name="connsiteX65" fmla="*/ 1090474 w 1456912"/>
              <a:gd name="connsiteY65" fmla="*/ 3 h 556225"/>
              <a:gd name="connsiteX66" fmla="*/ 1090474 w 1456912"/>
              <a:gd name="connsiteY66" fmla="*/ 324156 h 556225"/>
              <a:gd name="connsiteX67" fmla="*/ 1217317 w 1456912"/>
              <a:gd name="connsiteY67" fmla="*/ 443951 h 556225"/>
              <a:gd name="connsiteX68" fmla="*/ 1304349 w 1456912"/>
              <a:gd name="connsiteY68" fmla="*/ 404889 h 556225"/>
              <a:gd name="connsiteX69" fmla="*/ 1304982 w 1456912"/>
              <a:gd name="connsiteY69" fmla="*/ 405720 h 556225"/>
              <a:gd name="connsiteX70" fmla="*/ 1189129 w 1456912"/>
              <a:gd name="connsiteY70" fmla="*/ 472139 h 556225"/>
              <a:gd name="connsiteX71" fmla="*/ 1062303 w 1456912"/>
              <a:gd name="connsiteY71" fmla="*/ 352344 h 556225"/>
              <a:gd name="connsiteX72" fmla="*/ 1062286 w 1456912"/>
              <a:gd name="connsiteY72" fmla="*/ 352344 h 556225"/>
              <a:gd name="connsiteX73" fmla="*/ 1062286 w 1456912"/>
              <a:gd name="connsiteY73" fmla="*/ 3 h 556225"/>
              <a:gd name="connsiteX74" fmla="*/ 1034098 w 1456912"/>
              <a:gd name="connsiteY74" fmla="*/ 3 h 556225"/>
              <a:gd name="connsiteX75" fmla="*/ 1034098 w 1456912"/>
              <a:gd name="connsiteY75" fmla="*/ 352341 h 556225"/>
              <a:gd name="connsiteX76" fmla="*/ 1034113 w 1456912"/>
              <a:gd name="connsiteY76" fmla="*/ 352341 h 556225"/>
              <a:gd name="connsiteX77" fmla="*/ 1189132 w 1456912"/>
              <a:gd name="connsiteY77" fmla="*/ 500322 h 556225"/>
              <a:gd name="connsiteX78" fmla="*/ 562774 w 1456912"/>
              <a:gd name="connsiteY78" fmla="*/ 366435 h 556225"/>
              <a:gd name="connsiteX79" fmla="*/ 491494 w 1456912"/>
              <a:gd name="connsiteY79" fmla="*/ 535557 h 556225"/>
              <a:gd name="connsiteX80" fmla="*/ 519684 w 1456912"/>
              <a:gd name="connsiteY80" fmla="*/ 535554 h 556225"/>
              <a:gd name="connsiteX81" fmla="*/ 519682 w 1456912"/>
              <a:gd name="connsiteY81" fmla="*/ 535557 h 556225"/>
              <a:gd name="connsiteX82" fmla="*/ 519684 w 1456912"/>
              <a:gd name="connsiteY82" fmla="*/ 535557 h 556225"/>
              <a:gd name="connsiteX83" fmla="*/ 555322 w 1456912"/>
              <a:gd name="connsiteY83" fmla="*/ 450996 h 556225"/>
              <a:gd name="connsiteX84" fmla="*/ 794138 w 1456912"/>
              <a:gd name="connsiteY84" fmla="*/ 450996 h 556225"/>
              <a:gd name="connsiteX85" fmla="*/ 829744 w 1456912"/>
              <a:gd name="connsiteY85" fmla="*/ 535557 h 556225"/>
              <a:gd name="connsiteX86" fmla="*/ 857932 w 1456912"/>
              <a:gd name="connsiteY86" fmla="*/ 535557 h 556225"/>
              <a:gd name="connsiteX87" fmla="*/ 810457 w 1456912"/>
              <a:gd name="connsiteY87" fmla="*/ 422808 h 556225"/>
              <a:gd name="connsiteX88" fmla="*/ 567200 w 1456912"/>
              <a:gd name="connsiteY88" fmla="*/ 422808 h 556225"/>
              <a:gd name="connsiteX89" fmla="*/ 579078 w 1456912"/>
              <a:gd name="connsiteY89" fmla="*/ 394620 h 556225"/>
              <a:gd name="connsiteX90" fmla="*/ 826776 w 1456912"/>
              <a:gd name="connsiteY90" fmla="*/ 394620 h 556225"/>
              <a:gd name="connsiteX91" fmla="*/ 886120 w 1456912"/>
              <a:gd name="connsiteY91" fmla="*/ 535557 h 556225"/>
              <a:gd name="connsiteX92" fmla="*/ 914308 w 1456912"/>
              <a:gd name="connsiteY92" fmla="*/ 535557 h 556225"/>
              <a:gd name="connsiteX93" fmla="*/ 843097 w 1456912"/>
              <a:gd name="connsiteY93" fmla="*/ 366435 h 556225"/>
              <a:gd name="connsiteX94" fmla="*/ 562774 w 1456912"/>
              <a:gd name="connsiteY94" fmla="*/ 366435 h 556225"/>
              <a:gd name="connsiteX95" fmla="*/ 604248 w 1456912"/>
              <a:gd name="connsiteY95" fmla="*/ 0 h 556225"/>
              <a:gd name="connsiteX96" fmla="*/ 397091 w 1456912"/>
              <a:gd name="connsiteY96" fmla="*/ 491374 h 556225"/>
              <a:gd name="connsiteX97" fmla="*/ 415032 w 1456912"/>
              <a:gd name="connsiteY97" fmla="*/ 515732 h 556225"/>
              <a:gd name="connsiteX98" fmla="*/ 632437 w 1456912"/>
              <a:gd name="connsiteY98" fmla="*/ 0 h 556225"/>
              <a:gd name="connsiteX99" fmla="*/ 604248 w 1456912"/>
              <a:gd name="connsiteY99" fmla="*/ 0 h 556225"/>
              <a:gd name="connsiteX100" fmla="*/ 716998 w 1456912"/>
              <a:gd name="connsiteY100" fmla="*/ 3 h 556225"/>
              <a:gd name="connsiteX101" fmla="*/ 934130 w 1456912"/>
              <a:gd name="connsiteY101" fmla="*/ 515735 h 556225"/>
              <a:gd name="connsiteX102" fmla="*/ 952028 w 1456912"/>
              <a:gd name="connsiteY102" fmla="*/ 491377 h 556225"/>
              <a:gd name="connsiteX103" fmla="*/ 745186 w 1456912"/>
              <a:gd name="connsiteY103" fmla="*/ 3 h 556225"/>
              <a:gd name="connsiteX104" fmla="*/ 716998 w 1456912"/>
              <a:gd name="connsiteY104" fmla="*/ 3 h 556225"/>
              <a:gd name="connsiteX105" fmla="*/ 546409 w 1456912"/>
              <a:gd name="connsiteY105" fmla="*/ 338247 h 556225"/>
              <a:gd name="connsiteX106" fmla="*/ 463042 w 1456912"/>
              <a:gd name="connsiteY106" fmla="*/ 535557 h 556225"/>
              <a:gd name="connsiteX107" fmla="*/ 434854 w 1456912"/>
              <a:gd name="connsiteY107" fmla="*/ 535557 h 556225"/>
              <a:gd name="connsiteX108" fmla="*/ 646528 w 1456912"/>
              <a:gd name="connsiteY108" fmla="*/ 33467 h 556225"/>
              <a:gd name="connsiteX109" fmla="*/ 762988 w 1456912"/>
              <a:gd name="connsiteY109" fmla="*/ 310059 h 556225"/>
              <a:gd name="connsiteX110" fmla="*/ 791176 w 1456912"/>
              <a:gd name="connsiteY110" fmla="*/ 310059 h 556225"/>
              <a:gd name="connsiteX111" fmla="*/ 660624 w 1456912"/>
              <a:gd name="connsiteY111" fmla="*/ 3 h 556225"/>
              <a:gd name="connsiteX112" fmla="*/ 688812 w 1456912"/>
              <a:gd name="connsiteY112" fmla="*/ 3 h 556225"/>
              <a:gd name="connsiteX113" fmla="*/ 831231 w 1456912"/>
              <a:gd name="connsiteY113" fmla="*/ 338247 h 556225"/>
              <a:gd name="connsiteX114" fmla="*/ 546409 w 1456912"/>
              <a:gd name="connsiteY114" fmla="*/ 338247 h 556225"/>
              <a:gd name="connsiteX115" fmla="*/ 674788 w 1456912"/>
              <a:gd name="connsiteY115" fmla="*/ 167531 h 556225"/>
              <a:gd name="connsiteX116" fmla="*/ 614721 w 1456912"/>
              <a:gd name="connsiteY116" fmla="*/ 310062 h 556225"/>
              <a:gd name="connsiteX117" fmla="*/ 734800 w 1456912"/>
              <a:gd name="connsiteY117" fmla="*/ 310062 h 556225"/>
              <a:gd name="connsiteX118" fmla="*/ 674788 w 1456912"/>
              <a:gd name="connsiteY118" fmla="*/ 167531 h 556225"/>
              <a:gd name="connsiteX119" fmla="*/ 558275 w 1456912"/>
              <a:gd name="connsiteY119" fmla="*/ 310062 h 556225"/>
              <a:gd name="connsiteX120" fmla="*/ 586535 w 1456912"/>
              <a:gd name="connsiteY120" fmla="*/ 310062 h 556225"/>
              <a:gd name="connsiteX121" fmla="*/ 660703 w 1456912"/>
              <a:gd name="connsiteY121" fmla="*/ 134072 h 556225"/>
              <a:gd name="connsiteX122" fmla="*/ 646588 w 1456912"/>
              <a:gd name="connsiteY122" fmla="*/ 100553 h 556225"/>
              <a:gd name="connsiteX123" fmla="*/ 558275 w 1456912"/>
              <a:gd name="connsiteY123" fmla="*/ 310062 h 55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456912" h="556225">
                <a:moveTo>
                  <a:pt x="0" y="51854"/>
                </a:moveTo>
                <a:lnTo>
                  <a:pt x="28188" y="23666"/>
                </a:lnTo>
                <a:lnTo>
                  <a:pt x="28188" y="535557"/>
                </a:lnTo>
                <a:lnTo>
                  <a:pt x="0" y="535557"/>
                </a:lnTo>
                <a:lnTo>
                  <a:pt x="0" y="51854"/>
                </a:lnTo>
                <a:close/>
                <a:moveTo>
                  <a:pt x="84564" y="28188"/>
                </a:moveTo>
                <a:lnTo>
                  <a:pt x="422811" y="28188"/>
                </a:lnTo>
                <a:lnTo>
                  <a:pt x="422811" y="0"/>
                </a:lnTo>
                <a:lnTo>
                  <a:pt x="56376" y="0"/>
                </a:lnTo>
                <a:lnTo>
                  <a:pt x="56376" y="338244"/>
                </a:lnTo>
                <a:lnTo>
                  <a:pt x="367711" y="338244"/>
                </a:lnTo>
                <a:lnTo>
                  <a:pt x="367711" y="310062"/>
                </a:lnTo>
                <a:lnTo>
                  <a:pt x="84564" y="310062"/>
                </a:lnTo>
                <a:lnTo>
                  <a:pt x="84564" y="28188"/>
                </a:lnTo>
                <a:close/>
                <a:moveTo>
                  <a:pt x="410152" y="253686"/>
                </a:moveTo>
                <a:lnTo>
                  <a:pt x="140937" y="253686"/>
                </a:lnTo>
                <a:lnTo>
                  <a:pt x="140937" y="140940"/>
                </a:lnTo>
                <a:lnTo>
                  <a:pt x="371171" y="140940"/>
                </a:lnTo>
                <a:lnTo>
                  <a:pt x="399359" y="112752"/>
                </a:lnTo>
                <a:lnTo>
                  <a:pt x="140937" y="112752"/>
                </a:lnTo>
                <a:lnTo>
                  <a:pt x="140937" y="84564"/>
                </a:lnTo>
                <a:lnTo>
                  <a:pt x="422811" y="84564"/>
                </a:lnTo>
                <a:lnTo>
                  <a:pt x="422811" y="56376"/>
                </a:lnTo>
                <a:lnTo>
                  <a:pt x="112749" y="56376"/>
                </a:lnTo>
                <a:lnTo>
                  <a:pt x="112749" y="281874"/>
                </a:lnTo>
                <a:lnTo>
                  <a:pt x="382334" y="281874"/>
                </a:lnTo>
                <a:lnTo>
                  <a:pt x="410152" y="253686"/>
                </a:lnTo>
                <a:close/>
                <a:moveTo>
                  <a:pt x="56376" y="535557"/>
                </a:moveTo>
                <a:lnTo>
                  <a:pt x="84564" y="535557"/>
                </a:lnTo>
                <a:lnTo>
                  <a:pt x="84564" y="394620"/>
                </a:lnTo>
                <a:lnTo>
                  <a:pt x="112752" y="394620"/>
                </a:lnTo>
                <a:lnTo>
                  <a:pt x="112752" y="511890"/>
                </a:lnTo>
                <a:lnTo>
                  <a:pt x="140940" y="483705"/>
                </a:lnTo>
                <a:lnTo>
                  <a:pt x="140940" y="394620"/>
                </a:lnTo>
                <a:lnTo>
                  <a:pt x="367714" y="394620"/>
                </a:lnTo>
                <a:lnTo>
                  <a:pt x="367714" y="366435"/>
                </a:lnTo>
                <a:lnTo>
                  <a:pt x="56376" y="366435"/>
                </a:lnTo>
                <a:lnTo>
                  <a:pt x="56376" y="535557"/>
                </a:lnTo>
                <a:close/>
                <a:moveTo>
                  <a:pt x="1428724" y="0"/>
                </a:moveTo>
                <a:lnTo>
                  <a:pt x="1428724" y="324156"/>
                </a:lnTo>
                <a:cubicBezTo>
                  <a:pt x="1428724" y="399584"/>
                  <a:pt x="1395069" y="464387"/>
                  <a:pt x="1316539" y="514089"/>
                </a:cubicBezTo>
                <a:lnTo>
                  <a:pt x="1315903" y="513258"/>
                </a:lnTo>
                <a:cubicBezTo>
                  <a:pt x="1367503" y="472336"/>
                  <a:pt x="1400536" y="419773"/>
                  <a:pt x="1400536" y="351869"/>
                </a:cubicBezTo>
                <a:lnTo>
                  <a:pt x="1400536" y="3"/>
                </a:lnTo>
                <a:lnTo>
                  <a:pt x="1372348" y="3"/>
                </a:lnTo>
                <a:lnTo>
                  <a:pt x="1372348" y="351400"/>
                </a:lnTo>
                <a:cubicBezTo>
                  <a:pt x="1372348" y="452590"/>
                  <a:pt x="1290318" y="528510"/>
                  <a:pt x="1189132" y="528510"/>
                </a:cubicBezTo>
                <a:cubicBezTo>
                  <a:pt x="1087946" y="528510"/>
                  <a:pt x="1005916" y="452587"/>
                  <a:pt x="1005916" y="351400"/>
                </a:cubicBezTo>
                <a:lnTo>
                  <a:pt x="1005916" y="23666"/>
                </a:lnTo>
                <a:lnTo>
                  <a:pt x="977728" y="51854"/>
                </a:lnTo>
                <a:lnTo>
                  <a:pt x="977728" y="351869"/>
                </a:lnTo>
                <a:cubicBezTo>
                  <a:pt x="977728" y="468625"/>
                  <a:pt x="1072376" y="556226"/>
                  <a:pt x="1189132" y="556226"/>
                </a:cubicBezTo>
                <a:cubicBezTo>
                  <a:pt x="1191834" y="556226"/>
                  <a:pt x="1217320" y="556226"/>
                  <a:pt x="1217320" y="556226"/>
                </a:cubicBezTo>
                <a:cubicBezTo>
                  <a:pt x="1332291" y="556226"/>
                  <a:pt x="1456912" y="471321"/>
                  <a:pt x="1456912" y="324566"/>
                </a:cubicBezTo>
                <a:cubicBezTo>
                  <a:pt x="1456912" y="324428"/>
                  <a:pt x="1456912" y="0"/>
                  <a:pt x="1456912" y="0"/>
                </a:cubicBezTo>
                <a:lnTo>
                  <a:pt x="1428724" y="0"/>
                </a:lnTo>
                <a:close/>
                <a:moveTo>
                  <a:pt x="1189132" y="500322"/>
                </a:moveTo>
                <a:cubicBezTo>
                  <a:pt x="1274706" y="500322"/>
                  <a:pt x="1344082" y="436948"/>
                  <a:pt x="1344160" y="351400"/>
                </a:cubicBezTo>
                <a:lnTo>
                  <a:pt x="1344160" y="351400"/>
                </a:lnTo>
                <a:lnTo>
                  <a:pt x="1344160" y="23666"/>
                </a:lnTo>
                <a:lnTo>
                  <a:pt x="1315972" y="51854"/>
                </a:lnTo>
                <a:lnTo>
                  <a:pt x="1315972" y="324153"/>
                </a:lnTo>
                <a:cubicBezTo>
                  <a:pt x="1315972" y="378637"/>
                  <a:pt x="1271801" y="415761"/>
                  <a:pt x="1217317" y="415761"/>
                </a:cubicBezTo>
                <a:cubicBezTo>
                  <a:pt x="1162833" y="415761"/>
                  <a:pt x="1118662" y="378637"/>
                  <a:pt x="1118662" y="324153"/>
                </a:cubicBezTo>
                <a:lnTo>
                  <a:pt x="1118662" y="3"/>
                </a:lnTo>
                <a:lnTo>
                  <a:pt x="1090474" y="3"/>
                </a:lnTo>
                <a:lnTo>
                  <a:pt x="1090474" y="324156"/>
                </a:lnTo>
                <a:cubicBezTo>
                  <a:pt x="1090474" y="394209"/>
                  <a:pt x="1147264" y="443951"/>
                  <a:pt x="1217317" y="443951"/>
                </a:cubicBezTo>
                <a:cubicBezTo>
                  <a:pt x="1245962" y="443951"/>
                  <a:pt x="1280732" y="429800"/>
                  <a:pt x="1304349" y="404889"/>
                </a:cubicBezTo>
                <a:lnTo>
                  <a:pt x="1304982" y="405720"/>
                </a:lnTo>
                <a:cubicBezTo>
                  <a:pt x="1282838" y="446784"/>
                  <a:pt x="1241907" y="472139"/>
                  <a:pt x="1189129" y="472139"/>
                </a:cubicBezTo>
                <a:cubicBezTo>
                  <a:pt x="1119507" y="472139"/>
                  <a:pt x="1062992" y="421734"/>
                  <a:pt x="1062303" y="352344"/>
                </a:cubicBezTo>
                <a:lnTo>
                  <a:pt x="1062286" y="352344"/>
                </a:lnTo>
                <a:lnTo>
                  <a:pt x="1062286" y="3"/>
                </a:lnTo>
                <a:lnTo>
                  <a:pt x="1034098" y="3"/>
                </a:lnTo>
                <a:lnTo>
                  <a:pt x="1034098" y="352341"/>
                </a:lnTo>
                <a:lnTo>
                  <a:pt x="1034113" y="352341"/>
                </a:lnTo>
                <a:cubicBezTo>
                  <a:pt x="1034703" y="437411"/>
                  <a:pt x="1103877" y="500322"/>
                  <a:pt x="1189132" y="500322"/>
                </a:cubicBezTo>
                <a:close/>
                <a:moveTo>
                  <a:pt x="562774" y="366435"/>
                </a:moveTo>
                <a:lnTo>
                  <a:pt x="491494" y="535557"/>
                </a:lnTo>
                <a:lnTo>
                  <a:pt x="519684" y="535554"/>
                </a:lnTo>
                <a:lnTo>
                  <a:pt x="519682" y="535557"/>
                </a:lnTo>
                <a:lnTo>
                  <a:pt x="519684" y="535557"/>
                </a:lnTo>
                <a:lnTo>
                  <a:pt x="555322" y="450996"/>
                </a:lnTo>
                <a:lnTo>
                  <a:pt x="794138" y="450996"/>
                </a:lnTo>
                <a:lnTo>
                  <a:pt x="829744" y="535557"/>
                </a:lnTo>
                <a:lnTo>
                  <a:pt x="857932" y="535557"/>
                </a:lnTo>
                <a:lnTo>
                  <a:pt x="810457" y="422808"/>
                </a:lnTo>
                <a:lnTo>
                  <a:pt x="567200" y="422808"/>
                </a:lnTo>
                <a:lnTo>
                  <a:pt x="579078" y="394620"/>
                </a:lnTo>
                <a:lnTo>
                  <a:pt x="826776" y="394620"/>
                </a:lnTo>
                <a:lnTo>
                  <a:pt x="886120" y="535557"/>
                </a:lnTo>
                <a:lnTo>
                  <a:pt x="914308" y="535557"/>
                </a:lnTo>
                <a:lnTo>
                  <a:pt x="843097" y="366435"/>
                </a:lnTo>
                <a:lnTo>
                  <a:pt x="562774" y="366435"/>
                </a:lnTo>
                <a:close/>
                <a:moveTo>
                  <a:pt x="604248" y="0"/>
                </a:moveTo>
                <a:lnTo>
                  <a:pt x="397091" y="491374"/>
                </a:lnTo>
                <a:lnTo>
                  <a:pt x="415032" y="515732"/>
                </a:lnTo>
                <a:lnTo>
                  <a:pt x="632437" y="0"/>
                </a:lnTo>
                <a:lnTo>
                  <a:pt x="604248" y="0"/>
                </a:lnTo>
                <a:close/>
                <a:moveTo>
                  <a:pt x="716998" y="3"/>
                </a:moveTo>
                <a:lnTo>
                  <a:pt x="934130" y="515735"/>
                </a:lnTo>
                <a:lnTo>
                  <a:pt x="952028" y="491377"/>
                </a:lnTo>
                <a:lnTo>
                  <a:pt x="745186" y="3"/>
                </a:lnTo>
                <a:lnTo>
                  <a:pt x="716998" y="3"/>
                </a:lnTo>
                <a:close/>
                <a:moveTo>
                  <a:pt x="546409" y="338247"/>
                </a:moveTo>
                <a:lnTo>
                  <a:pt x="463042" y="535557"/>
                </a:lnTo>
                <a:lnTo>
                  <a:pt x="434854" y="535557"/>
                </a:lnTo>
                <a:lnTo>
                  <a:pt x="646528" y="33467"/>
                </a:lnTo>
                <a:lnTo>
                  <a:pt x="762988" y="310059"/>
                </a:lnTo>
                <a:lnTo>
                  <a:pt x="791176" y="310059"/>
                </a:lnTo>
                <a:lnTo>
                  <a:pt x="660624" y="3"/>
                </a:lnTo>
                <a:lnTo>
                  <a:pt x="688812" y="3"/>
                </a:lnTo>
                <a:lnTo>
                  <a:pt x="831231" y="338247"/>
                </a:lnTo>
                <a:lnTo>
                  <a:pt x="546409" y="338247"/>
                </a:lnTo>
                <a:close/>
                <a:moveTo>
                  <a:pt x="674788" y="167531"/>
                </a:moveTo>
                <a:lnTo>
                  <a:pt x="614721" y="310062"/>
                </a:lnTo>
                <a:lnTo>
                  <a:pt x="734800" y="310062"/>
                </a:lnTo>
                <a:lnTo>
                  <a:pt x="674788" y="167531"/>
                </a:lnTo>
                <a:close/>
                <a:moveTo>
                  <a:pt x="558275" y="310062"/>
                </a:moveTo>
                <a:lnTo>
                  <a:pt x="586535" y="310062"/>
                </a:lnTo>
                <a:lnTo>
                  <a:pt x="660703" y="134072"/>
                </a:lnTo>
                <a:lnTo>
                  <a:pt x="646588" y="100553"/>
                </a:lnTo>
                <a:lnTo>
                  <a:pt x="558275" y="310062"/>
                </a:lnTo>
                <a:close/>
              </a:path>
            </a:pathLst>
          </a:custGeom>
          <a:solidFill>
            <a:srgbClr val="041E42"/>
          </a:solidFill>
          <a:ln w="2892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A67BB0E1-5E7F-46E5-9D87-74249FA80151}"/>
              </a:ext>
            </a:extLst>
          </p:cNvPr>
          <p:cNvGrpSpPr/>
          <p:nvPr userDrawn="1"/>
        </p:nvGrpSpPr>
        <p:grpSpPr>
          <a:xfrm>
            <a:off x="-390474" y="160153"/>
            <a:ext cx="333332" cy="136812"/>
            <a:chOff x="-133350" y="2711163"/>
            <a:chExt cx="333375" cy="136812"/>
          </a:xfrm>
        </p:grpSpPr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735EC3F0-D52F-43D8-9D20-FC4F70B192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D73E6E84-A759-4118-9971-2B614D3FE504}"/>
                </a:ext>
              </a:extLst>
            </p:cNvPr>
            <p:cNvSpPr txBox="1"/>
            <p:nvPr userDrawn="1"/>
          </p:nvSpPr>
          <p:spPr>
            <a:xfrm>
              <a:off x="-96506" y="2711163"/>
              <a:ext cx="259686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F1FCC803-A93B-423F-B835-B52876B2721B}"/>
              </a:ext>
            </a:extLst>
          </p:cNvPr>
          <p:cNvGrpSpPr/>
          <p:nvPr userDrawn="1"/>
        </p:nvGrpSpPr>
        <p:grpSpPr>
          <a:xfrm>
            <a:off x="-390474" y="1131703"/>
            <a:ext cx="333332" cy="136812"/>
            <a:chOff x="-133350" y="2711163"/>
            <a:chExt cx="333375" cy="136812"/>
          </a:xfrm>
        </p:grpSpPr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94D29247-DB20-40F1-888F-155F9E5ABC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5E32A3F3-E989-43F3-A16F-94173C632533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44D22F83-A0F5-4FE2-9D6C-012542F7E2B8}"/>
              </a:ext>
            </a:extLst>
          </p:cNvPr>
          <p:cNvGrpSpPr/>
          <p:nvPr userDrawn="1"/>
        </p:nvGrpSpPr>
        <p:grpSpPr>
          <a:xfrm>
            <a:off x="-390474" y="1491963"/>
            <a:ext cx="333332" cy="136812"/>
            <a:chOff x="-133350" y="2711163"/>
            <a:chExt cx="333375" cy="136812"/>
          </a:xfrm>
        </p:grpSpPr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BA2BC1BF-6FE4-4475-BE69-6D37CBD516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88D7DDBE-C865-4F05-B6F5-3E2BBB15FDA7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5BF365C6-4DF1-469F-A081-5BB981472333}"/>
              </a:ext>
            </a:extLst>
          </p:cNvPr>
          <p:cNvGrpSpPr/>
          <p:nvPr userDrawn="1"/>
        </p:nvGrpSpPr>
        <p:grpSpPr>
          <a:xfrm>
            <a:off x="-390474" y="3292188"/>
            <a:ext cx="333332" cy="136812"/>
            <a:chOff x="-133350" y="2711163"/>
            <a:chExt cx="333375" cy="136812"/>
          </a:xfrm>
        </p:grpSpPr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9CA1C573-E95F-4CC5-A4BE-0E74960DBC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02A35681-195F-407A-BB6C-7E3B4E241132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BF6DC0B3-1B79-4824-B73B-DC9B7AA77A08}"/>
              </a:ext>
            </a:extLst>
          </p:cNvPr>
          <p:cNvGrpSpPr/>
          <p:nvPr userDrawn="1"/>
        </p:nvGrpSpPr>
        <p:grpSpPr>
          <a:xfrm>
            <a:off x="-390474" y="6063963"/>
            <a:ext cx="333332" cy="136812"/>
            <a:chOff x="-133350" y="2711163"/>
            <a:chExt cx="333375" cy="136812"/>
          </a:xfrm>
        </p:grpSpPr>
        <p:cxnSp>
          <p:nvCxnSpPr>
            <p:cNvPr id="70" name="Gerader Verbinder 69">
              <a:extLst>
                <a:ext uri="{FF2B5EF4-FFF2-40B4-BE49-F238E27FC236}">
                  <a16:creationId xmlns:a16="http://schemas.microsoft.com/office/drawing/2014/main" id="{439D9EA3-D6F8-4D8A-8C91-B7BCDD4883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EF8776E0-353D-4DBE-918C-2BE4D9ED22C0}"/>
                </a:ext>
              </a:extLst>
            </p:cNvPr>
            <p:cNvSpPr txBox="1"/>
            <p:nvPr userDrawn="1"/>
          </p:nvSpPr>
          <p:spPr>
            <a:xfrm>
              <a:off x="-96504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EB1A981A-C15F-48BC-856D-45BFDE402164}"/>
              </a:ext>
            </a:extLst>
          </p:cNvPr>
          <p:cNvGrpSpPr/>
          <p:nvPr userDrawn="1"/>
        </p:nvGrpSpPr>
        <p:grpSpPr>
          <a:xfrm>
            <a:off x="-390474" y="6495763"/>
            <a:ext cx="333332" cy="136812"/>
            <a:chOff x="-133350" y="2711163"/>
            <a:chExt cx="333375" cy="136812"/>
          </a:xfrm>
        </p:grpSpPr>
        <p:cxnSp>
          <p:nvCxnSpPr>
            <p:cNvPr id="73" name="Gerader Verbinder 72">
              <a:extLst>
                <a:ext uri="{FF2B5EF4-FFF2-40B4-BE49-F238E27FC236}">
                  <a16:creationId xmlns:a16="http://schemas.microsoft.com/office/drawing/2014/main" id="{CA1B7D91-52B4-4C4E-9872-DAE627C5BD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DD5301F3-CDC0-4F62-A7F3-64DF1FAFB6C3}"/>
                </a:ext>
              </a:extLst>
            </p:cNvPr>
            <p:cNvSpPr txBox="1"/>
            <p:nvPr userDrawn="1"/>
          </p:nvSpPr>
          <p:spPr>
            <a:xfrm>
              <a:off x="-96503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C5363AC9-A7FE-4ED9-A4AE-BF1F41479440}"/>
              </a:ext>
            </a:extLst>
          </p:cNvPr>
          <p:cNvGrpSpPr/>
          <p:nvPr userDrawn="1"/>
        </p:nvGrpSpPr>
        <p:grpSpPr>
          <a:xfrm rot="16200000">
            <a:off x="281585" y="-299127"/>
            <a:ext cx="333375" cy="136790"/>
            <a:chOff x="-133350" y="2711167"/>
            <a:chExt cx="333375" cy="136808"/>
          </a:xfrm>
        </p:grpSpPr>
        <p:cxnSp>
          <p:nvCxnSpPr>
            <p:cNvPr id="76" name="Gerader Verbinder 75">
              <a:extLst>
                <a:ext uri="{FF2B5EF4-FFF2-40B4-BE49-F238E27FC236}">
                  <a16:creationId xmlns:a16="http://schemas.microsoft.com/office/drawing/2014/main" id="{A5C058E5-1B77-4F37-8A90-6C2DB0C9F0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feld 76">
              <a:extLst>
                <a:ext uri="{FF2B5EF4-FFF2-40B4-BE49-F238E27FC236}">
                  <a16:creationId xmlns:a16="http://schemas.microsoft.com/office/drawing/2014/main" id="{3F3FD432-7B0C-441D-887D-260F088129D6}"/>
                </a:ext>
              </a:extLst>
            </p:cNvPr>
            <p:cNvSpPr txBox="1"/>
            <p:nvPr userDrawn="1"/>
          </p:nvSpPr>
          <p:spPr>
            <a:xfrm>
              <a:off x="-96507" y="2711167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11D3348D-CD05-48E5-89ED-528A62DA8118}"/>
              </a:ext>
            </a:extLst>
          </p:cNvPr>
          <p:cNvGrpSpPr/>
          <p:nvPr userDrawn="1"/>
        </p:nvGrpSpPr>
        <p:grpSpPr>
          <a:xfrm rot="16200000">
            <a:off x="5752193" y="-299127"/>
            <a:ext cx="333375" cy="136786"/>
            <a:chOff x="-133350" y="2711171"/>
            <a:chExt cx="333375" cy="136804"/>
          </a:xfrm>
        </p:grpSpPr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8C904B9B-CFB8-4878-BE89-64B7783A68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C15810B6-1DFF-43DE-849F-E24988A1AC21}"/>
                </a:ext>
              </a:extLst>
            </p:cNvPr>
            <p:cNvSpPr txBox="1"/>
            <p:nvPr userDrawn="1"/>
          </p:nvSpPr>
          <p:spPr>
            <a:xfrm>
              <a:off x="-96504" y="271117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CFDE3FDD-B76C-49E7-81B4-7302EAE01430}"/>
              </a:ext>
            </a:extLst>
          </p:cNvPr>
          <p:cNvGrpSpPr/>
          <p:nvPr userDrawn="1"/>
        </p:nvGrpSpPr>
        <p:grpSpPr>
          <a:xfrm>
            <a:off x="6203142" y="-397424"/>
            <a:ext cx="124890" cy="333375"/>
            <a:chOff x="6416680" y="-397424"/>
            <a:chExt cx="124906" cy="333375"/>
          </a:xfrm>
        </p:grpSpPr>
        <p:cxnSp>
          <p:nvCxnSpPr>
            <p:cNvPr id="82" name="Gerader Verbinder 81">
              <a:extLst>
                <a:ext uri="{FF2B5EF4-FFF2-40B4-BE49-F238E27FC236}">
                  <a16:creationId xmlns:a16="http://schemas.microsoft.com/office/drawing/2014/main" id="{CC2966EC-F4C0-41FC-88ED-2E5F725EA0B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92230FDE-430C-429C-A396-DFCEF2CE147E}"/>
                </a:ext>
              </a:extLst>
            </p:cNvPr>
            <p:cNvSpPr txBox="1"/>
            <p:nvPr userDrawn="1"/>
          </p:nvSpPr>
          <p:spPr>
            <a:xfrm rot="16200000">
              <a:off x="6349289" y="-29319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53056242-C21F-4347-8E6E-305C959935E8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8520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A954A2AB-7A1B-4F20-8556-0C283B584BE2}"/>
              </a:ext>
            </a:extLst>
          </p:cNvPr>
          <p:cNvGrpSpPr/>
          <p:nvPr userDrawn="1"/>
        </p:nvGrpSpPr>
        <p:grpSpPr>
          <a:xfrm rot="16200000">
            <a:off x="11445814" y="-299130"/>
            <a:ext cx="333375" cy="136782"/>
            <a:chOff x="-133350" y="2711175"/>
            <a:chExt cx="333375" cy="136800"/>
          </a:xfrm>
        </p:grpSpPr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id="{C31D32E9-A207-4C49-AAE0-5A541EE5B56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feld 86">
              <a:extLst>
                <a:ext uri="{FF2B5EF4-FFF2-40B4-BE49-F238E27FC236}">
                  <a16:creationId xmlns:a16="http://schemas.microsoft.com/office/drawing/2014/main" id="{0027A521-04C3-4807-A55B-38087BBBA705}"/>
                </a:ext>
              </a:extLst>
            </p:cNvPr>
            <p:cNvSpPr txBox="1"/>
            <p:nvPr userDrawn="1"/>
          </p:nvSpPr>
          <p:spPr>
            <a:xfrm>
              <a:off x="-96501" y="2711175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783E8CD-C809-2641-A3A6-8CE6E0948923}"/>
              </a:ext>
            </a:extLst>
          </p:cNvPr>
          <p:cNvGrpSpPr/>
          <p:nvPr userDrawn="1"/>
        </p:nvGrpSpPr>
        <p:grpSpPr>
          <a:xfrm>
            <a:off x="516667" y="291440"/>
            <a:ext cx="2589346" cy="327845"/>
            <a:chOff x="516734" y="291440"/>
            <a:chExt cx="2589683" cy="327845"/>
          </a:xfrm>
        </p:grpSpPr>
        <p:sp>
          <p:nvSpPr>
            <p:cNvPr id="91" name="Freihandform: Form 112">
              <a:extLst>
                <a:ext uri="{FF2B5EF4-FFF2-40B4-BE49-F238E27FC236}">
                  <a16:creationId xmlns:a16="http://schemas.microsoft.com/office/drawing/2014/main" id="{28D554CA-512F-844E-A9A9-14D41B987267}"/>
                </a:ext>
              </a:extLst>
            </p:cNvPr>
            <p:cNvSpPr/>
            <p:nvPr/>
          </p:nvSpPr>
          <p:spPr>
            <a:xfrm>
              <a:off x="516734" y="298183"/>
              <a:ext cx="78348" cy="124587"/>
            </a:xfrm>
            <a:custGeom>
              <a:avLst/>
              <a:gdLst>
                <a:gd name="connsiteX0" fmla="*/ 232410 w 232409"/>
                <a:gd name="connsiteY0" fmla="*/ 60960 h 369569"/>
                <a:gd name="connsiteX1" fmla="*/ 65723 w 232409"/>
                <a:gd name="connsiteY1" fmla="*/ 60960 h 369569"/>
                <a:gd name="connsiteX2" fmla="*/ 65723 w 232409"/>
                <a:gd name="connsiteY2" fmla="*/ 152400 h 369569"/>
                <a:gd name="connsiteX3" fmla="*/ 189547 w 232409"/>
                <a:gd name="connsiteY3" fmla="*/ 152400 h 369569"/>
                <a:gd name="connsiteX4" fmla="*/ 189547 w 232409"/>
                <a:gd name="connsiteY4" fmla="*/ 212408 h 369569"/>
                <a:gd name="connsiteX5" fmla="*/ 65723 w 232409"/>
                <a:gd name="connsiteY5" fmla="*/ 212408 h 369569"/>
                <a:gd name="connsiteX6" fmla="*/ 65723 w 232409"/>
                <a:gd name="connsiteY6" fmla="*/ 369570 h 369569"/>
                <a:gd name="connsiteX7" fmla="*/ 0 w 232409"/>
                <a:gd name="connsiteY7" fmla="*/ 369570 h 369569"/>
                <a:gd name="connsiteX8" fmla="*/ 0 w 232409"/>
                <a:gd name="connsiteY8" fmla="*/ 0 h 369569"/>
                <a:gd name="connsiteX9" fmla="*/ 231458 w 232409"/>
                <a:gd name="connsiteY9" fmla="*/ 0 h 369569"/>
                <a:gd name="connsiteX10" fmla="*/ 231458 w 232409"/>
                <a:gd name="connsiteY10" fmla="*/ 60960 h 36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2409" h="369569">
                  <a:moveTo>
                    <a:pt x="232410" y="60960"/>
                  </a:moveTo>
                  <a:lnTo>
                    <a:pt x="65723" y="60960"/>
                  </a:lnTo>
                  <a:lnTo>
                    <a:pt x="65723" y="152400"/>
                  </a:lnTo>
                  <a:lnTo>
                    <a:pt x="189547" y="152400"/>
                  </a:lnTo>
                  <a:lnTo>
                    <a:pt x="189547" y="212408"/>
                  </a:lnTo>
                  <a:lnTo>
                    <a:pt x="65723" y="212408"/>
                  </a:lnTo>
                  <a:lnTo>
                    <a:pt x="65723" y="369570"/>
                  </a:lnTo>
                  <a:lnTo>
                    <a:pt x="0" y="369570"/>
                  </a:lnTo>
                  <a:lnTo>
                    <a:pt x="0" y="0"/>
                  </a:lnTo>
                  <a:lnTo>
                    <a:pt x="231458" y="0"/>
                  </a:lnTo>
                  <a:lnTo>
                    <a:pt x="231458" y="60960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 dirty="0">
                <a:solidFill>
                  <a:srgbClr val="041E42"/>
                </a:solidFill>
              </a:endParaRPr>
            </a:p>
          </p:txBody>
        </p:sp>
        <p:sp>
          <p:nvSpPr>
            <p:cNvPr id="92" name="Freihandform: Form 113">
              <a:extLst>
                <a:ext uri="{FF2B5EF4-FFF2-40B4-BE49-F238E27FC236}">
                  <a16:creationId xmlns:a16="http://schemas.microsoft.com/office/drawing/2014/main" id="{B41EE8A3-E8F9-1A47-9EEF-DA76C5395197}"/>
                </a:ext>
              </a:extLst>
            </p:cNvPr>
            <p:cNvSpPr/>
            <p:nvPr/>
          </p:nvSpPr>
          <p:spPr>
            <a:xfrm>
              <a:off x="607285" y="330533"/>
              <a:ext cx="53945" cy="91916"/>
            </a:xfrm>
            <a:custGeom>
              <a:avLst/>
              <a:gdLst>
                <a:gd name="connsiteX0" fmla="*/ 160020 w 160020"/>
                <a:gd name="connsiteY0" fmla="*/ 5005 h 272657"/>
                <a:gd name="connsiteX1" fmla="*/ 150495 w 160020"/>
                <a:gd name="connsiteY1" fmla="*/ 68823 h 272657"/>
                <a:gd name="connsiteX2" fmla="*/ 116205 w 160020"/>
                <a:gd name="connsiteY2" fmla="*/ 60250 h 272657"/>
                <a:gd name="connsiteX3" fmla="*/ 61913 w 160020"/>
                <a:gd name="connsiteY3" fmla="*/ 135498 h 272657"/>
                <a:gd name="connsiteX4" fmla="*/ 61913 w 160020"/>
                <a:gd name="connsiteY4" fmla="*/ 272658 h 272657"/>
                <a:gd name="connsiteX5" fmla="*/ 0 w 160020"/>
                <a:gd name="connsiteY5" fmla="*/ 272658 h 272657"/>
                <a:gd name="connsiteX6" fmla="*/ 0 w 160020"/>
                <a:gd name="connsiteY6" fmla="*/ 5958 h 272657"/>
                <a:gd name="connsiteX7" fmla="*/ 60960 w 160020"/>
                <a:gd name="connsiteY7" fmla="*/ 5958 h 272657"/>
                <a:gd name="connsiteX8" fmla="*/ 60960 w 160020"/>
                <a:gd name="connsiteY8" fmla="*/ 40248 h 272657"/>
                <a:gd name="connsiteX9" fmla="*/ 61913 w 160020"/>
                <a:gd name="connsiteY9" fmla="*/ 40248 h 272657"/>
                <a:gd name="connsiteX10" fmla="*/ 131445 w 160020"/>
                <a:gd name="connsiteY10" fmla="*/ 243 h 272657"/>
                <a:gd name="connsiteX11" fmla="*/ 160020 w 160020"/>
                <a:gd name="connsiteY11" fmla="*/ 5005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020" h="272657">
                  <a:moveTo>
                    <a:pt x="160020" y="5005"/>
                  </a:moveTo>
                  <a:lnTo>
                    <a:pt x="150495" y="68823"/>
                  </a:lnTo>
                  <a:cubicBezTo>
                    <a:pt x="140970" y="64060"/>
                    <a:pt x="129540" y="60250"/>
                    <a:pt x="116205" y="60250"/>
                  </a:cubicBezTo>
                  <a:cubicBezTo>
                    <a:pt x="73342" y="60250"/>
                    <a:pt x="61913" y="94540"/>
                    <a:pt x="61913" y="135498"/>
                  </a:cubicBezTo>
                  <a:lnTo>
                    <a:pt x="61913" y="272658"/>
                  </a:lnTo>
                  <a:lnTo>
                    <a:pt x="0" y="272658"/>
                  </a:lnTo>
                  <a:lnTo>
                    <a:pt x="0" y="5958"/>
                  </a:lnTo>
                  <a:lnTo>
                    <a:pt x="60960" y="5958"/>
                  </a:lnTo>
                  <a:lnTo>
                    <a:pt x="60960" y="40248"/>
                  </a:lnTo>
                  <a:lnTo>
                    <a:pt x="61913" y="40248"/>
                  </a:lnTo>
                  <a:cubicBezTo>
                    <a:pt x="76200" y="15483"/>
                    <a:pt x="100965" y="243"/>
                    <a:pt x="131445" y="243"/>
                  </a:cubicBezTo>
                  <a:cubicBezTo>
                    <a:pt x="140017" y="-710"/>
                    <a:pt x="150495" y="1195"/>
                    <a:pt x="160020" y="5005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93" name="Freihandform: Form 114">
              <a:extLst>
                <a:ext uri="{FF2B5EF4-FFF2-40B4-BE49-F238E27FC236}">
                  <a16:creationId xmlns:a16="http://schemas.microsoft.com/office/drawing/2014/main" id="{8F5B255C-AC21-D84E-95F3-7C81C076F96E}"/>
                </a:ext>
              </a:extLst>
            </p:cNvPr>
            <p:cNvSpPr/>
            <p:nvPr/>
          </p:nvSpPr>
          <p:spPr>
            <a:xfrm>
              <a:off x="676322" y="292725"/>
              <a:ext cx="26651" cy="129725"/>
            </a:xfrm>
            <a:custGeom>
              <a:avLst/>
              <a:gdLst>
                <a:gd name="connsiteX0" fmla="*/ 79058 w 79057"/>
                <a:gd name="connsiteY0" fmla="*/ 38100 h 384810"/>
                <a:gd name="connsiteX1" fmla="*/ 39052 w 79057"/>
                <a:gd name="connsiteY1" fmla="*/ 76200 h 384810"/>
                <a:gd name="connsiteX2" fmla="*/ 0 w 79057"/>
                <a:gd name="connsiteY2" fmla="*/ 38100 h 384810"/>
                <a:gd name="connsiteX3" fmla="*/ 39052 w 79057"/>
                <a:gd name="connsiteY3" fmla="*/ 0 h 384810"/>
                <a:gd name="connsiteX4" fmla="*/ 79058 w 79057"/>
                <a:gd name="connsiteY4" fmla="*/ 38100 h 384810"/>
                <a:gd name="connsiteX5" fmla="*/ 70485 w 79057"/>
                <a:gd name="connsiteY5" fmla="*/ 384810 h 384810"/>
                <a:gd name="connsiteX6" fmla="*/ 8573 w 79057"/>
                <a:gd name="connsiteY6" fmla="*/ 384810 h 384810"/>
                <a:gd name="connsiteX7" fmla="*/ 8573 w 79057"/>
                <a:gd name="connsiteY7" fmla="*/ 118110 h 384810"/>
                <a:gd name="connsiteX8" fmla="*/ 70485 w 79057"/>
                <a:gd name="connsiteY8" fmla="*/ 118110 h 384810"/>
                <a:gd name="connsiteX9" fmla="*/ 70485 w 79057"/>
                <a:gd name="connsiteY9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10">
                  <a:moveTo>
                    <a:pt x="79058" y="38100"/>
                  </a:moveTo>
                  <a:cubicBezTo>
                    <a:pt x="79058" y="60007"/>
                    <a:pt x="60960" y="76200"/>
                    <a:pt x="39052" y="76200"/>
                  </a:cubicBezTo>
                  <a:cubicBezTo>
                    <a:pt x="17145" y="76200"/>
                    <a:pt x="0" y="60007"/>
                    <a:pt x="0" y="38100"/>
                  </a:cubicBezTo>
                  <a:cubicBezTo>
                    <a:pt x="0" y="16193"/>
                    <a:pt x="18098" y="0"/>
                    <a:pt x="39052" y="0"/>
                  </a:cubicBezTo>
                  <a:cubicBezTo>
                    <a:pt x="60960" y="0"/>
                    <a:pt x="79058" y="16193"/>
                    <a:pt x="79058" y="38100"/>
                  </a:cubicBezTo>
                  <a:close/>
                  <a:moveTo>
                    <a:pt x="70485" y="384810"/>
                  </a:moveTo>
                  <a:lnTo>
                    <a:pt x="8573" y="384810"/>
                  </a:lnTo>
                  <a:lnTo>
                    <a:pt x="8573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94" name="Freihandform: Form 115">
              <a:extLst>
                <a:ext uri="{FF2B5EF4-FFF2-40B4-BE49-F238E27FC236}">
                  <a16:creationId xmlns:a16="http://schemas.microsoft.com/office/drawing/2014/main" id="{72B59121-E60C-B845-B008-5C94C996C17E}"/>
                </a:ext>
              </a:extLst>
            </p:cNvPr>
            <p:cNvSpPr/>
            <p:nvPr/>
          </p:nvSpPr>
          <p:spPr>
            <a:xfrm>
              <a:off x="722239" y="330614"/>
              <a:ext cx="81881" cy="94082"/>
            </a:xfrm>
            <a:custGeom>
              <a:avLst/>
              <a:gdLst>
                <a:gd name="connsiteX0" fmla="*/ 132397 w 242887"/>
                <a:gd name="connsiteY0" fmla="*/ 279083 h 279082"/>
                <a:gd name="connsiteX1" fmla="*/ 0 w 242887"/>
                <a:gd name="connsiteY1" fmla="*/ 139065 h 279082"/>
                <a:gd name="connsiteX2" fmla="*/ 124777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7 w 242887"/>
                <a:gd name="connsiteY6" fmla="*/ 225743 h 279082"/>
                <a:gd name="connsiteX7" fmla="*/ 198120 w 242887"/>
                <a:gd name="connsiteY7" fmla="*/ 194310 h 279082"/>
                <a:gd name="connsiteX8" fmla="*/ 237172 w 242887"/>
                <a:gd name="connsiteY8" fmla="*/ 235268 h 279082"/>
                <a:gd name="connsiteX9" fmla="*/ 132397 w 242887"/>
                <a:gd name="connsiteY9" fmla="*/ 279083 h 279082"/>
                <a:gd name="connsiteX10" fmla="*/ 61913 w 242887"/>
                <a:gd name="connsiteY10" fmla="*/ 115253 h 279082"/>
                <a:gd name="connsiteX11" fmla="*/ 182880 w 242887"/>
                <a:gd name="connsiteY11" fmla="*/ 115253 h 279082"/>
                <a:gd name="connsiteX12" fmla="*/ 123825 w 242887"/>
                <a:gd name="connsiteY12" fmla="*/ 50482 h 279082"/>
                <a:gd name="connsiteX13" fmla="*/ 61913 w 242887"/>
                <a:gd name="connsiteY13" fmla="*/ 11525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7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2" y="0"/>
                    <a:pt x="124777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8"/>
                    <a:pt x="241935" y="153353"/>
                    <a:pt x="241935" y="160972"/>
                  </a:cubicBezTo>
                  <a:lnTo>
                    <a:pt x="62865" y="160972"/>
                  </a:lnTo>
                  <a:cubicBezTo>
                    <a:pt x="69532" y="201930"/>
                    <a:pt x="94297" y="225743"/>
                    <a:pt x="132397" y="225743"/>
                  </a:cubicBezTo>
                  <a:cubicBezTo>
                    <a:pt x="157163" y="225743"/>
                    <a:pt x="177165" y="216218"/>
                    <a:pt x="198120" y="194310"/>
                  </a:cubicBezTo>
                  <a:lnTo>
                    <a:pt x="237172" y="235268"/>
                  </a:lnTo>
                  <a:cubicBezTo>
                    <a:pt x="206692" y="264795"/>
                    <a:pt x="172402" y="279083"/>
                    <a:pt x="132397" y="279083"/>
                  </a:cubicBezTo>
                  <a:close/>
                  <a:moveTo>
                    <a:pt x="61913" y="115253"/>
                  </a:moveTo>
                  <a:lnTo>
                    <a:pt x="182880" y="115253"/>
                  </a:lnTo>
                  <a:cubicBezTo>
                    <a:pt x="180022" y="74295"/>
                    <a:pt x="159067" y="50482"/>
                    <a:pt x="123825" y="50482"/>
                  </a:cubicBezTo>
                  <a:cubicBezTo>
                    <a:pt x="89535" y="50482"/>
                    <a:pt x="67627" y="74295"/>
                    <a:pt x="61913" y="115253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95" name="Freihandform: Form 116">
              <a:extLst>
                <a:ext uri="{FF2B5EF4-FFF2-40B4-BE49-F238E27FC236}">
                  <a16:creationId xmlns:a16="http://schemas.microsoft.com/office/drawing/2014/main" id="{E620BA01-1986-2A40-AFD1-179276373FEB}"/>
                </a:ext>
              </a:extLst>
            </p:cNvPr>
            <p:cNvSpPr/>
            <p:nvPr/>
          </p:nvSpPr>
          <p:spPr>
            <a:xfrm>
              <a:off x="822744" y="291440"/>
              <a:ext cx="83807" cy="133578"/>
            </a:xfrm>
            <a:custGeom>
              <a:avLst/>
              <a:gdLst>
                <a:gd name="connsiteX0" fmla="*/ 0 w 248602"/>
                <a:gd name="connsiteY0" fmla="*/ 255270 h 396239"/>
                <a:gd name="connsiteX1" fmla="*/ 108585 w 248602"/>
                <a:gd name="connsiteY1" fmla="*/ 116205 h 396239"/>
                <a:gd name="connsiteX2" fmla="*/ 185738 w 248602"/>
                <a:gd name="connsiteY2" fmla="*/ 152400 h 396239"/>
                <a:gd name="connsiteX3" fmla="*/ 186690 w 248602"/>
                <a:gd name="connsiteY3" fmla="*/ 152400 h 396239"/>
                <a:gd name="connsiteX4" fmla="*/ 186690 w 248602"/>
                <a:gd name="connsiteY4" fmla="*/ 15240 h 396239"/>
                <a:gd name="connsiteX5" fmla="*/ 248602 w 248602"/>
                <a:gd name="connsiteY5" fmla="*/ 0 h 396239"/>
                <a:gd name="connsiteX6" fmla="*/ 248602 w 248602"/>
                <a:gd name="connsiteY6" fmla="*/ 389573 h 396239"/>
                <a:gd name="connsiteX7" fmla="*/ 187642 w 248602"/>
                <a:gd name="connsiteY7" fmla="*/ 389573 h 396239"/>
                <a:gd name="connsiteX8" fmla="*/ 187642 w 248602"/>
                <a:gd name="connsiteY8" fmla="*/ 358140 h 396239"/>
                <a:gd name="connsiteX9" fmla="*/ 186690 w 248602"/>
                <a:gd name="connsiteY9" fmla="*/ 358140 h 396239"/>
                <a:gd name="connsiteX10" fmla="*/ 106680 w 248602"/>
                <a:gd name="connsiteY10" fmla="*/ 396240 h 396239"/>
                <a:gd name="connsiteX11" fmla="*/ 0 w 248602"/>
                <a:gd name="connsiteY11" fmla="*/ 255270 h 396239"/>
                <a:gd name="connsiteX12" fmla="*/ 60960 w 248602"/>
                <a:gd name="connsiteY12" fmla="*/ 255270 h 396239"/>
                <a:gd name="connsiteX13" fmla="*/ 122872 w 248602"/>
                <a:gd name="connsiteY13" fmla="*/ 340995 h 396239"/>
                <a:gd name="connsiteX14" fmla="*/ 186690 w 248602"/>
                <a:gd name="connsiteY14" fmla="*/ 305753 h 396239"/>
                <a:gd name="connsiteX15" fmla="*/ 186690 w 248602"/>
                <a:gd name="connsiteY15" fmla="*/ 207645 h 396239"/>
                <a:gd name="connsiteX16" fmla="*/ 122872 w 248602"/>
                <a:gd name="connsiteY16" fmla="*/ 172402 h 396239"/>
                <a:gd name="connsiteX17" fmla="*/ 60960 w 248602"/>
                <a:gd name="connsiteY17" fmla="*/ 255270 h 39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602" h="396239">
                  <a:moveTo>
                    <a:pt x="0" y="255270"/>
                  </a:moveTo>
                  <a:cubicBezTo>
                    <a:pt x="0" y="169545"/>
                    <a:pt x="43815" y="116205"/>
                    <a:pt x="108585" y="116205"/>
                  </a:cubicBezTo>
                  <a:cubicBezTo>
                    <a:pt x="141922" y="116205"/>
                    <a:pt x="168592" y="130493"/>
                    <a:pt x="185738" y="152400"/>
                  </a:cubicBezTo>
                  <a:lnTo>
                    <a:pt x="186690" y="152400"/>
                  </a:lnTo>
                  <a:lnTo>
                    <a:pt x="186690" y="15240"/>
                  </a:lnTo>
                  <a:lnTo>
                    <a:pt x="248602" y="0"/>
                  </a:lnTo>
                  <a:lnTo>
                    <a:pt x="248602" y="389573"/>
                  </a:lnTo>
                  <a:lnTo>
                    <a:pt x="187642" y="389573"/>
                  </a:lnTo>
                  <a:lnTo>
                    <a:pt x="187642" y="358140"/>
                  </a:lnTo>
                  <a:lnTo>
                    <a:pt x="186690" y="358140"/>
                  </a:lnTo>
                  <a:cubicBezTo>
                    <a:pt x="167640" y="381953"/>
                    <a:pt x="140017" y="396240"/>
                    <a:pt x="106680" y="396240"/>
                  </a:cubicBezTo>
                  <a:cubicBezTo>
                    <a:pt x="43815" y="395288"/>
                    <a:pt x="0" y="340995"/>
                    <a:pt x="0" y="255270"/>
                  </a:cubicBezTo>
                  <a:close/>
                  <a:moveTo>
                    <a:pt x="60960" y="255270"/>
                  </a:moveTo>
                  <a:cubicBezTo>
                    <a:pt x="60960" y="309563"/>
                    <a:pt x="83820" y="340995"/>
                    <a:pt x="122872" y="340995"/>
                  </a:cubicBezTo>
                  <a:cubicBezTo>
                    <a:pt x="146685" y="340995"/>
                    <a:pt x="166688" y="329565"/>
                    <a:pt x="186690" y="305753"/>
                  </a:cubicBezTo>
                  <a:lnTo>
                    <a:pt x="186690" y="207645"/>
                  </a:lnTo>
                  <a:cubicBezTo>
                    <a:pt x="168592" y="183833"/>
                    <a:pt x="148590" y="172402"/>
                    <a:pt x="122872" y="172402"/>
                  </a:cubicBezTo>
                  <a:cubicBezTo>
                    <a:pt x="82867" y="172402"/>
                    <a:pt x="60960" y="201930"/>
                    <a:pt x="60960" y="255270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96" name="Freihandform: Form 117">
              <a:extLst>
                <a:ext uri="{FF2B5EF4-FFF2-40B4-BE49-F238E27FC236}">
                  <a16:creationId xmlns:a16="http://schemas.microsoft.com/office/drawing/2014/main" id="{E85F3982-B2DB-614F-8F0C-21345C1BDD2E}"/>
                </a:ext>
              </a:extLst>
            </p:cNvPr>
            <p:cNvSpPr/>
            <p:nvPr/>
          </p:nvSpPr>
          <p:spPr>
            <a:xfrm>
              <a:off x="934487" y="330533"/>
              <a:ext cx="53945" cy="91916"/>
            </a:xfrm>
            <a:custGeom>
              <a:avLst/>
              <a:gdLst>
                <a:gd name="connsiteX0" fmla="*/ 160020 w 160020"/>
                <a:gd name="connsiteY0" fmla="*/ 5005 h 272657"/>
                <a:gd name="connsiteX1" fmla="*/ 150495 w 160020"/>
                <a:gd name="connsiteY1" fmla="*/ 68823 h 272657"/>
                <a:gd name="connsiteX2" fmla="*/ 116205 w 160020"/>
                <a:gd name="connsiteY2" fmla="*/ 60250 h 272657"/>
                <a:gd name="connsiteX3" fmla="*/ 61913 w 160020"/>
                <a:gd name="connsiteY3" fmla="*/ 135498 h 272657"/>
                <a:gd name="connsiteX4" fmla="*/ 61913 w 160020"/>
                <a:gd name="connsiteY4" fmla="*/ 272658 h 272657"/>
                <a:gd name="connsiteX5" fmla="*/ 0 w 160020"/>
                <a:gd name="connsiteY5" fmla="*/ 272658 h 272657"/>
                <a:gd name="connsiteX6" fmla="*/ 0 w 160020"/>
                <a:gd name="connsiteY6" fmla="*/ 5958 h 272657"/>
                <a:gd name="connsiteX7" fmla="*/ 60960 w 160020"/>
                <a:gd name="connsiteY7" fmla="*/ 5958 h 272657"/>
                <a:gd name="connsiteX8" fmla="*/ 60960 w 160020"/>
                <a:gd name="connsiteY8" fmla="*/ 40248 h 272657"/>
                <a:gd name="connsiteX9" fmla="*/ 61913 w 160020"/>
                <a:gd name="connsiteY9" fmla="*/ 40248 h 272657"/>
                <a:gd name="connsiteX10" fmla="*/ 131445 w 160020"/>
                <a:gd name="connsiteY10" fmla="*/ 243 h 272657"/>
                <a:gd name="connsiteX11" fmla="*/ 160020 w 160020"/>
                <a:gd name="connsiteY11" fmla="*/ 5005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020" h="272657">
                  <a:moveTo>
                    <a:pt x="160020" y="5005"/>
                  </a:moveTo>
                  <a:lnTo>
                    <a:pt x="150495" y="68823"/>
                  </a:lnTo>
                  <a:cubicBezTo>
                    <a:pt x="140970" y="64060"/>
                    <a:pt x="129540" y="60250"/>
                    <a:pt x="116205" y="60250"/>
                  </a:cubicBezTo>
                  <a:cubicBezTo>
                    <a:pt x="73343" y="60250"/>
                    <a:pt x="61913" y="94540"/>
                    <a:pt x="61913" y="135498"/>
                  </a:cubicBezTo>
                  <a:lnTo>
                    <a:pt x="61913" y="272658"/>
                  </a:lnTo>
                  <a:lnTo>
                    <a:pt x="0" y="272658"/>
                  </a:lnTo>
                  <a:lnTo>
                    <a:pt x="0" y="5958"/>
                  </a:lnTo>
                  <a:lnTo>
                    <a:pt x="60960" y="5958"/>
                  </a:lnTo>
                  <a:lnTo>
                    <a:pt x="60960" y="40248"/>
                  </a:lnTo>
                  <a:lnTo>
                    <a:pt x="61913" y="40248"/>
                  </a:lnTo>
                  <a:cubicBezTo>
                    <a:pt x="76200" y="15483"/>
                    <a:pt x="100965" y="243"/>
                    <a:pt x="131445" y="243"/>
                  </a:cubicBezTo>
                  <a:cubicBezTo>
                    <a:pt x="140018" y="-710"/>
                    <a:pt x="150495" y="1195"/>
                    <a:pt x="160020" y="5005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97" name="Freihandform: Form 118">
              <a:extLst>
                <a:ext uri="{FF2B5EF4-FFF2-40B4-BE49-F238E27FC236}">
                  <a16:creationId xmlns:a16="http://schemas.microsoft.com/office/drawing/2014/main" id="{D4143622-4255-DD44-AAE5-DCD8515DA1AC}"/>
                </a:ext>
              </a:extLst>
            </p:cNvPr>
            <p:cNvSpPr/>
            <p:nvPr/>
          </p:nvSpPr>
          <p:spPr>
            <a:xfrm>
              <a:off x="1003203" y="292725"/>
              <a:ext cx="26651" cy="129725"/>
            </a:xfrm>
            <a:custGeom>
              <a:avLst/>
              <a:gdLst>
                <a:gd name="connsiteX0" fmla="*/ 79058 w 79057"/>
                <a:gd name="connsiteY0" fmla="*/ 38100 h 384810"/>
                <a:gd name="connsiteX1" fmla="*/ 39052 w 79057"/>
                <a:gd name="connsiteY1" fmla="*/ 76200 h 384810"/>
                <a:gd name="connsiteX2" fmla="*/ 0 w 79057"/>
                <a:gd name="connsiteY2" fmla="*/ 38100 h 384810"/>
                <a:gd name="connsiteX3" fmla="*/ 39052 w 79057"/>
                <a:gd name="connsiteY3" fmla="*/ 0 h 384810"/>
                <a:gd name="connsiteX4" fmla="*/ 79058 w 79057"/>
                <a:gd name="connsiteY4" fmla="*/ 38100 h 384810"/>
                <a:gd name="connsiteX5" fmla="*/ 71438 w 79057"/>
                <a:gd name="connsiteY5" fmla="*/ 384810 h 384810"/>
                <a:gd name="connsiteX6" fmla="*/ 9525 w 79057"/>
                <a:gd name="connsiteY6" fmla="*/ 384810 h 384810"/>
                <a:gd name="connsiteX7" fmla="*/ 9525 w 79057"/>
                <a:gd name="connsiteY7" fmla="*/ 118110 h 384810"/>
                <a:gd name="connsiteX8" fmla="*/ 71438 w 79057"/>
                <a:gd name="connsiteY8" fmla="*/ 118110 h 384810"/>
                <a:gd name="connsiteX9" fmla="*/ 71438 w 79057"/>
                <a:gd name="connsiteY9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10">
                  <a:moveTo>
                    <a:pt x="79058" y="38100"/>
                  </a:moveTo>
                  <a:cubicBezTo>
                    <a:pt x="79058" y="60007"/>
                    <a:pt x="60960" y="76200"/>
                    <a:pt x="39052" y="76200"/>
                  </a:cubicBezTo>
                  <a:cubicBezTo>
                    <a:pt x="17145" y="76200"/>
                    <a:pt x="0" y="60007"/>
                    <a:pt x="0" y="38100"/>
                  </a:cubicBezTo>
                  <a:cubicBezTo>
                    <a:pt x="0" y="16193"/>
                    <a:pt x="18097" y="0"/>
                    <a:pt x="39052" y="0"/>
                  </a:cubicBezTo>
                  <a:cubicBezTo>
                    <a:pt x="61913" y="0"/>
                    <a:pt x="79058" y="16193"/>
                    <a:pt x="79058" y="38100"/>
                  </a:cubicBezTo>
                  <a:close/>
                  <a:moveTo>
                    <a:pt x="71438" y="384810"/>
                  </a:moveTo>
                  <a:lnTo>
                    <a:pt x="9525" y="384810"/>
                  </a:lnTo>
                  <a:lnTo>
                    <a:pt x="9525" y="118110"/>
                  </a:lnTo>
                  <a:lnTo>
                    <a:pt x="71438" y="118110"/>
                  </a:lnTo>
                  <a:lnTo>
                    <a:pt x="71438" y="384810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98" name="Freihandform: Form 119">
              <a:extLst>
                <a:ext uri="{FF2B5EF4-FFF2-40B4-BE49-F238E27FC236}">
                  <a16:creationId xmlns:a16="http://schemas.microsoft.com/office/drawing/2014/main" id="{19DBD910-03AE-7046-BD96-DB4D1A92B804}"/>
                </a:ext>
              </a:extLst>
            </p:cNvPr>
            <p:cNvSpPr/>
            <p:nvPr/>
          </p:nvSpPr>
          <p:spPr>
            <a:xfrm>
              <a:off x="1049763" y="330293"/>
              <a:ext cx="75780" cy="94403"/>
            </a:xfrm>
            <a:custGeom>
              <a:avLst/>
              <a:gdLst>
                <a:gd name="connsiteX0" fmla="*/ 222885 w 224789"/>
                <a:gd name="connsiteY0" fmla="*/ 237172 h 280034"/>
                <a:gd name="connsiteX1" fmla="*/ 127635 w 224789"/>
                <a:gd name="connsiteY1" fmla="*/ 280035 h 280034"/>
                <a:gd name="connsiteX2" fmla="*/ 0 w 224789"/>
                <a:gd name="connsiteY2" fmla="*/ 140970 h 280034"/>
                <a:gd name="connsiteX3" fmla="*/ 128588 w 224789"/>
                <a:gd name="connsiteY3" fmla="*/ 0 h 280034"/>
                <a:gd name="connsiteX4" fmla="*/ 224790 w 224789"/>
                <a:gd name="connsiteY4" fmla="*/ 45720 h 280034"/>
                <a:gd name="connsiteX5" fmla="*/ 181927 w 224789"/>
                <a:gd name="connsiteY5" fmla="*/ 86678 h 280034"/>
                <a:gd name="connsiteX6" fmla="*/ 128588 w 224789"/>
                <a:gd name="connsiteY6" fmla="*/ 57150 h 280034"/>
                <a:gd name="connsiteX7" fmla="*/ 62865 w 224789"/>
                <a:gd name="connsiteY7" fmla="*/ 140018 h 280034"/>
                <a:gd name="connsiteX8" fmla="*/ 128588 w 224789"/>
                <a:gd name="connsiteY8" fmla="*/ 222885 h 280034"/>
                <a:gd name="connsiteX9" fmla="*/ 183833 w 224789"/>
                <a:gd name="connsiteY9" fmla="*/ 193358 h 280034"/>
                <a:gd name="connsiteX10" fmla="*/ 222885 w 224789"/>
                <a:gd name="connsiteY10" fmla="*/ 237172 h 28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789" h="280034">
                  <a:moveTo>
                    <a:pt x="222885" y="237172"/>
                  </a:moveTo>
                  <a:cubicBezTo>
                    <a:pt x="196215" y="266700"/>
                    <a:pt x="165735" y="280035"/>
                    <a:pt x="127635" y="280035"/>
                  </a:cubicBezTo>
                  <a:cubicBezTo>
                    <a:pt x="51435" y="280035"/>
                    <a:pt x="0" y="224790"/>
                    <a:pt x="0" y="140970"/>
                  </a:cubicBezTo>
                  <a:cubicBezTo>
                    <a:pt x="0" y="57150"/>
                    <a:pt x="51435" y="0"/>
                    <a:pt x="128588" y="0"/>
                  </a:cubicBezTo>
                  <a:cubicBezTo>
                    <a:pt x="168592" y="0"/>
                    <a:pt x="200977" y="15240"/>
                    <a:pt x="224790" y="45720"/>
                  </a:cubicBezTo>
                  <a:lnTo>
                    <a:pt x="181927" y="86678"/>
                  </a:lnTo>
                  <a:cubicBezTo>
                    <a:pt x="166688" y="66675"/>
                    <a:pt x="149542" y="57150"/>
                    <a:pt x="128588" y="57150"/>
                  </a:cubicBezTo>
                  <a:cubicBezTo>
                    <a:pt x="89535" y="57150"/>
                    <a:pt x="62865" y="89535"/>
                    <a:pt x="62865" y="140018"/>
                  </a:cubicBezTo>
                  <a:cubicBezTo>
                    <a:pt x="62865" y="189547"/>
                    <a:pt x="89535" y="222885"/>
                    <a:pt x="128588" y="222885"/>
                  </a:cubicBezTo>
                  <a:cubicBezTo>
                    <a:pt x="149542" y="222885"/>
                    <a:pt x="166688" y="213360"/>
                    <a:pt x="183833" y="193358"/>
                  </a:cubicBezTo>
                  <a:lnTo>
                    <a:pt x="222885" y="237172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99" name="Freihandform: Form 120">
              <a:extLst>
                <a:ext uri="{FF2B5EF4-FFF2-40B4-BE49-F238E27FC236}">
                  <a16:creationId xmlns:a16="http://schemas.microsoft.com/office/drawing/2014/main" id="{55588845-9EE6-8C44-8F4A-09AD455A0D4F}"/>
                </a:ext>
              </a:extLst>
            </p:cNvPr>
            <p:cNvSpPr/>
            <p:nvPr/>
          </p:nvSpPr>
          <p:spPr>
            <a:xfrm>
              <a:off x="1143524" y="291440"/>
              <a:ext cx="77385" cy="131330"/>
            </a:xfrm>
            <a:custGeom>
              <a:avLst/>
              <a:gdLst>
                <a:gd name="connsiteX0" fmla="*/ 229553 w 229552"/>
                <a:gd name="connsiteY0" fmla="*/ 388620 h 389572"/>
                <a:gd name="connsiteX1" fmla="*/ 167640 w 229552"/>
                <a:gd name="connsiteY1" fmla="*/ 388620 h 389572"/>
                <a:gd name="connsiteX2" fmla="*/ 167640 w 229552"/>
                <a:gd name="connsiteY2" fmla="*/ 236220 h 389572"/>
                <a:gd name="connsiteX3" fmla="*/ 118110 w 229552"/>
                <a:gd name="connsiteY3" fmla="*/ 171450 h 389572"/>
                <a:gd name="connsiteX4" fmla="*/ 62865 w 229552"/>
                <a:gd name="connsiteY4" fmla="*/ 236220 h 389572"/>
                <a:gd name="connsiteX5" fmla="*/ 62865 w 229552"/>
                <a:gd name="connsiteY5" fmla="*/ 389573 h 389572"/>
                <a:gd name="connsiteX6" fmla="*/ 0 w 229552"/>
                <a:gd name="connsiteY6" fmla="*/ 389573 h 389572"/>
                <a:gd name="connsiteX7" fmla="*/ 0 w 229552"/>
                <a:gd name="connsiteY7" fmla="*/ 15240 h 389572"/>
                <a:gd name="connsiteX8" fmla="*/ 61913 w 229552"/>
                <a:gd name="connsiteY8" fmla="*/ 0 h 389572"/>
                <a:gd name="connsiteX9" fmla="*/ 61913 w 229552"/>
                <a:gd name="connsiteY9" fmla="*/ 155258 h 389572"/>
                <a:gd name="connsiteX10" fmla="*/ 62865 w 229552"/>
                <a:gd name="connsiteY10" fmla="*/ 155258 h 389572"/>
                <a:gd name="connsiteX11" fmla="*/ 140970 w 229552"/>
                <a:gd name="connsiteY11" fmla="*/ 116205 h 389572"/>
                <a:gd name="connsiteX12" fmla="*/ 228600 w 229552"/>
                <a:gd name="connsiteY12" fmla="*/ 223838 h 389572"/>
                <a:gd name="connsiteX13" fmla="*/ 228600 w 229552"/>
                <a:gd name="connsiteY13" fmla="*/ 388620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9552" h="389572">
                  <a:moveTo>
                    <a:pt x="229553" y="388620"/>
                  </a:moveTo>
                  <a:lnTo>
                    <a:pt x="167640" y="388620"/>
                  </a:lnTo>
                  <a:lnTo>
                    <a:pt x="167640" y="236220"/>
                  </a:lnTo>
                  <a:cubicBezTo>
                    <a:pt x="167640" y="197168"/>
                    <a:pt x="155257" y="171450"/>
                    <a:pt x="118110" y="171450"/>
                  </a:cubicBezTo>
                  <a:cubicBezTo>
                    <a:pt x="75247" y="171450"/>
                    <a:pt x="62865" y="205740"/>
                    <a:pt x="62865" y="236220"/>
                  </a:cubicBezTo>
                  <a:lnTo>
                    <a:pt x="62865" y="389573"/>
                  </a:lnTo>
                  <a:lnTo>
                    <a:pt x="0" y="389573"/>
                  </a:lnTo>
                  <a:lnTo>
                    <a:pt x="0" y="15240"/>
                  </a:lnTo>
                  <a:lnTo>
                    <a:pt x="61913" y="0"/>
                  </a:lnTo>
                  <a:lnTo>
                    <a:pt x="61913" y="155258"/>
                  </a:lnTo>
                  <a:lnTo>
                    <a:pt x="62865" y="155258"/>
                  </a:lnTo>
                  <a:cubicBezTo>
                    <a:pt x="78105" y="131445"/>
                    <a:pt x="105728" y="116205"/>
                    <a:pt x="140970" y="116205"/>
                  </a:cubicBezTo>
                  <a:cubicBezTo>
                    <a:pt x="202882" y="116205"/>
                    <a:pt x="228600" y="161925"/>
                    <a:pt x="228600" y="223838"/>
                  </a:cubicBezTo>
                  <a:lnTo>
                    <a:pt x="228600" y="388620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00" name="Freihandform: Form 121">
              <a:extLst>
                <a:ext uri="{FF2B5EF4-FFF2-40B4-BE49-F238E27FC236}">
                  <a16:creationId xmlns:a16="http://schemas.microsoft.com/office/drawing/2014/main" id="{574A3AE5-BE55-F64C-9BFB-EB62B081E63F}"/>
                </a:ext>
              </a:extLst>
            </p:cNvPr>
            <p:cNvSpPr/>
            <p:nvPr/>
          </p:nvSpPr>
          <p:spPr>
            <a:xfrm>
              <a:off x="1244992" y="357587"/>
              <a:ext cx="43991" cy="19908"/>
            </a:xfrm>
            <a:custGeom>
              <a:avLst/>
              <a:gdLst>
                <a:gd name="connsiteX0" fmla="*/ 130492 w 130492"/>
                <a:gd name="connsiteY0" fmla="*/ 59055 h 59055"/>
                <a:gd name="connsiteX1" fmla="*/ 0 w 130492"/>
                <a:gd name="connsiteY1" fmla="*/ 59055 h 59055"/>
                <a:gd name="connsiteX2" fmla="*/ 0 w 130492"/>
                <a:gd name="connsiteY2" fmla="*/ 0 h 59055"/>
                <a:gd name="connsiteX3" fmla="*/ 130492 w 130492"/>
                <a:gd name="connsiteY3" fmla="*/ 0 h 59055"/>
                <a:gd name="connsiteX4" fmla="*/ 130492 w 130492"/>
                <a:gd name="connsiteY4" fmla="*/ 59055 h 5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92" h="59055">
                  <a:moveTo>
                    <a:pt x="130492" y="59055"/>
                  </a:moveTo>
                  <a:lnTo>
                    <a:pt x="0" y="59055"/>
                  </a:lnTo>
                  <a:lnTo>
                    <a:pt x="0" y="0"/>
                  </a:lnTo>
                  <a:lnTo>
                    <a:pt x="130492" y="0"/>
                  </a:lnTo>
                  <a:lnTo>
                    <a:pt x="130492" y="59055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01" name="Freihandform: Form 122">
              <a:extLst>
                <a:ext uri="{FF2B5EF4-FFF2-40B4-BE49-F238E27FC236}">
                  <a16:creationId xmlns:a16="http://schemas.microsoft.com/office/drawing/2014/main" id="{00C733C0-62D8-1943-AD7F-9F164B09D6D7}"/>
                </a:ext>
              </a:extLst>
            </p:cNvPr>
            <p:cNvSpPr/>
            <p:nvPr/>
          </p:nvSpPr>
          <p:spPr>
            <a:xfrm>
              <a:off x="1300222" y="298183"/>
              <a:ext cx="115597" cy="124266"/>
            </a:xfrm>
            <a:custGeom>
              <a:avLst/>
              <a:gdLst>
                <a:gd name="connsiteX0" fmla="*/ 136208 w 342900"/>
                <a:gd name="connsiteY0" fmla="*/ 0 h 368617"/>
                <a:gd name="connsiteX1" fmla="*/ 205740 w 342900"/>
                <a:gd name="connsiteY1" fmla="*/ 0 h 368617"/>
                <a:gd name="connsiteX2" fmla="*/ 342900 w 342900"/>
                <a:gd name="connsiteY2" fmla="*/ 368618 h 368617"/>
                <a:gd name="connsiteX3" fmla="*/ 271463 w 342900"/>
                <a:gd name="connsiteY3" fmla="*/ 368618 h 368617"/>
                <a:gd name="connsiteX4" fmla="*/ 244793 w 342900"/>
                <a:gd name="connsiteY4" fmla="*/ 290512 h 368617"/>
                <a:gd name="connsiteX5" fmla="*/ 96203 w 342900"/>
                <a:gd name="connsiteY5" fmla="*/ 290512 h 368617"/>
                <a:gd name="connsiteX6" fmla="*/ 69533 w 342900"/>
                <a:gd name="connsiteY6" fmla="*/ 368618 h 368617"/>
                <a:gd name="connsiteX7" fmla="*/ 0 w 342900"/>
                <a:gd name="connsiteY7" fmla="*/ 368618 h 368617"/>
                <a:gd name="connsiteX8" fmla="*/ 136208 w 342900"/>
                <a:gd name="connsiteY8" fmla="*/ 0 h 368617"/>
                <a:gd name="connsiteX9" fmla="*/ 116205 w 342900"/>
                <a:gd name="connsiteY9" fmla="*/ 231458 h 368617"/>
                <a:gd name="connsiteX10" fmla="*/ 223838 w 342900"/>
                <a:gd name="connsiteY10" fmla="*/ 231458 h 368617"/>
                <a:gd name="connsiteX11" fmla="*/ 170498 w 342900"/>
                <a:gd name="connsiteY11" fmla="*/ 75247 h 368617"/>
                <a:gd name="connsiteX12" fmla="*/ 169545 w 342900"/>
                <a:gd name="connsiteY12" fmla="*/ 75247 h 368617"/>
                <a:gd name="connsiteX13" fmla="*/ 116205 w 342900"/>
                <a:gd name="connsiteY13" fmla="*/ 231458 h 36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900" h="368617">
                  <a:moveTo>
                    <a:pt x="136208" y="0"/>
                  </a:moveTo>
                  <a:lnTo>
                    <a:pt x="205740" y="0"/>
                  </a:lnTo>
                  <a:lnTo>
                    <a:pt x="342900" y="368618"/>
                  </a:lnTo>
                  <a:lnTo>
                    <a:pt x="271463" y="368618"/>
                  </a:lnTo>
                  <a:lnTo>
                    <a:pt x="244793" y="290512"/>
                  </a:lnTo>
                  <a:lnTo>
                    <a:pt x="96203" y="290512"/>
                  </a:lnTo>
                  <a:lnTo>
                    <a:pt x="69533" y="368618"/>
                  </a:lnTo>
                  <a:lnTo>
                    <a:pt x="0" y="368618"/>
                  </a:lnTo>
                  <a:lnTo>
                    <a:pt x="136208" y="0"/>
                  </a:lnTo>
                  <a:close/>
                  <a:moveTo>
                    <a:pt x="116205" y="231458"/>
                  </a:moveTo>
                  <a:lnTo>
                    <a:pt x="223838" y="231458"/>
                  </a:lnTo>
                  <a:lnTo>
                    <a:pt x="170498" y="75247"/>
                  </a:lnTo>
                  <a:lnTo>
                    <a:pt x="169545" y="75247"/>
                  </a:lnTo>
                  <a:lnTo>
                    <a:pt x="116205" y="231458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02" name="Freihandform: Form 123">
              <a:extLst>
                <a:ext uri="{FF2B5EF4-FFF2-40B4-BE49-F238E27FC236}">
                  <a16:creationId xmlns:a16="http://schemas.microsoft.com/office/drawing/2014/main" id="{5E718C40-7086-F149-8AEE-97D1A96A28CB}"/>
                </a:ext>
              </a:extLst>
            </p:cNvPr>
            <p:cNvSpPr/>
            <p:nvPr/>
          </p:nvSpPr>
          <p:spPr>
            <a:xfrm>
              <a:off x="1434442" y="291440"/>
              <a:ext cx="20871" cy="131009"/>
            </a:xfrm>
            <a:custGeom>
              <a:avLst/>
              <a:gdLst>
                <a:gd name="connsiteX0" fmla="*/ 61913 w 61912"/>
                <a:gd name="connsiteY0" fmla="*/ 388620 h 388620"/>
                <a:gd name="connsiteX1" fmla="*/ 0 w 61912"/>
                <a:gd name="connsiteY1" fmla="*/ 388620 h 388620"/>
                <a:gd name="connsiteX2" fmla="*/ 0 w 61912"/>
                <a:gd name="connsiteY2" fmla="*/ 14288 h 388620"/>
                <a:gd name="connsiteX3" fmla="*/ 61913 w 61912"/>
                <a:gd name="connsiteY3" fmla="*/ 0 h 388620"/>
                <a:gd name="connsiteX4" fmla="*/ 61913 w 61912"/>
                <a:gd name="connsiteY4" fmla="*/ 388620 h 38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12" h="388620">
                  <a:moveTo>
                    <a:pt x="61913" y="388620"/>
                  </a:moveTo>
                  <a:lnTo>
                    <a:pt x="0" y="388620"/>
                  </a:lnTo>
                  <a:lnTo>
                    <a:pt x="0" y="14288"/>
                  </a:lnTo>
                  <a:lnTo>
                    <a:pt x="61913" y="0"/>
                  </a:lnTo>
                  <a:lnTo>
                    <a:pt x="61913" y="388620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03" name="Freihandform: Form 124">
              <a:extLst>
                <a:ext uri="{FF2B5EF4-FFF2-40B4-BE49-F238E27FC236}">
                  <a16:creationId xmlns:a16="http://schemas.microsoft.com/office/drawing/2014/main" id="{EC2779B7-4C3E-AB48-8C59-5CBA073B6131}"/>
                </a:ext>
              </a:extLst>
            </p:cNvPr>
            <p:cNvSpPr/>
            <p:nvPr/>
          </p:nvSpPr>
          <p:spPr>
            <a:xfrm>
              <a:off x="1477791" y="330614"/>
              <a:ext cx="81881" cy="94082"/>
            </a:xfrm>
            <a:custGeom>
              <a:avLst/>
              <a:gdLst>
                <a:gd name="connsiteX0" fmla="*/ 132397 w 242887"/>
                <a:gd name="connsiteY0" fmla="*/ 279083 h 279082"/>
                <a:gd name="connsiteX1" fmla="*/ 0 w 242887"/>
                <a:gd name="connsiteY1" fmla="*/ 139065 h 279082"/>
                <a:gd name="connsiteX2" fmla="*/ 124778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7 w 242887"/>
                <a:gd name="connsiteY6" fmla="*/ 225743 h 279082"/>
                <a:gd name="connsiteX7" fmla="*/ 198120 w 242887"/>
                <a:gd name="connsiteY7" fmla="*/ 194310 h 279082"/>
                <a:gd name="connsiteX8" fmla="*/ 237172 w 242887"/>
                <a:gd name="connsiteY8" fmla="*/ 235268 h 279082"/>
                <a:gd name="connsiteX9" fmla="*/ 132397 w 242887"/>
                <a:gd name="connsiteY9" fmla="*/ 279083 h 279082"/>
                <a:gd name="connsiteX10" fmla="*/ 62865 w 242887"/>
                <a:gd name="connsiteY10" fmla="*/ 115253 h 279082"/>
                <a:gd name="connsiteX11" fmla="*/ 183832 w 242887"/>
                <a:gd name="connsiteY11" fmla="*/ 115253 h 279082"/>
                <a:gd name="connsiteX12" fmla="*/ 124778 w 242887"/>
                <a:gd name="connsiteY12" fmla="*/ 50482 h 279082"/>
                <a:gd name="connsiteX13" fmla="*/ 62865 w 242887"/>
                <a:gd name="connsiteY13" fmla="*/ 11525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7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2" y="0"/>
                    <a:pt x="124778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8"/>
                    <a:pt x="241935" y="153353"/>
                    <a:pt x="241935" y="160972"/>
                  </a:cubicBezTo>
                  <a:lnTo>
                    <a:pt x="62865" y="160972"/>
                  </a:lnTo>
                  <a:cubicBezTo>
                    <a:pt x="69532" y="201930"/>
                    <a:pt x="94297" y="225743"/>
                    <a:pt x="132397" y="225743"/>
                  </a:cubicBezTo>
                  <a:cubicBezTo>
                    <a:pt x="157163" y="225743"/>
                    <a:pt x="177165" y="216218"/>
                    <a:pt x="198120" y="194310"/>
                  </a:cubicBezTo>
                  <a:lnTo>
                    <a:pt x="237172" y="235268"/>
                  </a:lnTo>
                  <a:cubicBezTo>
                    <a:pt x="206692" y="264795"/>
                    <a:pt x="173355" y="279083"/>
                    <a:pt x="132397" y="279083"/>
                  </a:cubicBezTo>
                  <a:close/>
                  <a:moveTo>
                    <a:pt x="62865" y="115253"/>
                  </a:moveTo>
                  <a:lnTo>
                    <a:pt x="183832" y="115253"/>
                  </a:lnTo>
                  <a:cubicBezTo>
                    <a:pt x="180975" y="74295"/>
                    <a:pt x="160020" y="50482"/>
                    <a:pt x="124778" y="50482"/>
                  </a:cubicBezTo>
                  <a:cubicBezTo>
                    <a:pt x="90488" y="50482"/>
                    <a:pt x="68580" y="74295"/>
                    <a:pt x="62865" y="115253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04" name="Freihandform: Form 125">
              <a:extLst>
                <a:ext uri="{FF2B5EF4-FFF2-40B4-BE49-F238E27FC236}">
                  <a16:creationId xmlns:a16="http://schemas.microsoft.com/office/drawing/2014/main" id="{460367BB-1916-A340-A3D2-0CD1313ECAE9}"/>
                </a:ext>
              </a:extLst>
            </p:cNvPr>
            <p:cNvSpPr/>
            <p:nvPr/>
          </p:nvSpPr>
          <p:spPr>
            <a:xfrm>
              <a:off x="1571231" y="332541"/>
              <a:ext cx="86055" cy="89908"/>
            </a:xfrm>
            <a:custGeom>
              <a:avLst/>
              <a:gdLst>
                <a:gd name="connsiteX0" fmla="*/ 255270 w 255269"/>
                <a:gd name="connsiteY0" fmla="*/ 266700 h 266700"/>
                <a:gd name="connsiteX1" fmla="*/ 183832 w 255269"/>
                <a:gd name="connsiteY1" fmla="*/ 266700 h 266700"/>
                <a:gd name="connsiteX2" fmla="*/ 126682 w 255269"/>
                <a:gd name="connsiteY2" fmla="*/ 174307 h 266700"/>
                <a:gd name="connsiteX3" fmla="*/ 125730 w 255269"/>
                <a:gd name="connsiteY3" fmla="*/ 174307 h 266700"/>
                <a:gd name="connsiteX4" fmla="*/ 70485 w 255269"/>
                <a:gd name="connsiteY4" fmla="*/ 266700 h 266700"/>
                <a:gd name="connsiteX5" fmla="*/ 0 w 255269"/>
                <a:gd name="connsiteY5" fmla="*/ 266700 h 266700"/>
                <a:gd name="connsiteX6" fmla="*/ 91440 w 255269"/>
                <a:gd name="connsiteY6" fmla="*/ 128588 h 266700"/>
                <a:gd name="connsiteX7" fmla="*/ 6667 w 255269"/>
                <a:gd name="connsiteY7" fmla="*/ 0 h 266700"/>
                <a:gd name="connsiteX8" fmla="*/ 77152 w 255269"/>
                <a:gd name="connsiteY8" fmla="*/ 0 h 266700"/>
                <a:gd name="connsiteX9" fmla="*/ 127635 w 255269"/>
                <a:gd name="connsiteY9" fmla="*/ 81915 h 266700"/>
                <a:gd name="connsiteX10" fmla="*/ 128588 w 255269"/>
                <a:gd name="connsiteY10" fmla="*/ 81915 h 266700"/>
                <a:gd name="connsiteX11" fmla="*/ 178117 w 255269"/>
                <a:gd name="connsiteY11" fmla="*/ 0 h 266700"/>
                <a:gd name="connsiteX12" fmla="*/ 247650 w 255269"/>
                <a:gd name="connsiteY12" fmla="*/ 0 h 266700"/>
                <a:gd name="connsiteX13" fmla="*/ 163830 w 255269"/>
                <a:gd name="connsiteY13" fmla="*/ 127635 h 266700"/>
                <a:gd name="connsiteX14" fmla="*/ 255270 w 255269"/>
                <a:gd name="connsiteY14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269" h="266700">
                  <a:moveTo>
                    <a:pt x="255270" y="266700"/>
                  </a:moveTo>
                  <a:lnTo>
                    <a:pt x="183832" y="266700"/>
                  </a:lnTo>
                  <a:lnTo>
                    <a:pt x="126682" y="174307"/>
                  </a:lnTo>
                  <a:lnTo>
                    <a:pt x="125730" y="174307"/>
                  </a:lnTo>
                  <a:lnTo>
                    <a:pt x="70485" y="266700"/>
                  </a:lnTo>
                  <a:lnTo>
                    <a:pt x="0" y="266700"/>
                  </a:lnTo>
                  <a:lnTo>
                    <a:pt x="91440" y="128588"/>
                  </a:lnTo>
                  <a:lnTo>
                    <a:pt x="6667" y="0"/>
                  </a:lnTo>
                  <a:lnTo>
                    <a:pt x="77152" y="0"/>
                  </a:lnTo>
                  <a:lnTo>
                    <a:pt x="127635" y="81915"/>
                  </a:lnTo>
                  <a:lnTo>
                    <a:pt x="128588" y="81915"/>
                  </a:lnTo>
                  <a:lnTo>
                    <a:pt x="178117" y="0"/>
                  </a:lnTo>
                  <a:lnTo>
                    <a:pt x="247650" y="0"/>
                  </a:lnTo>
                  <a:lnTo>
                    <a:pt x="163830" y="127635"/>
                  </a:lnTo>
                  <a:lnTo>
                    <a:pt x="255270" y="266700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05" name="Freihandform: Form 126">
              <a:extLst>
                <a:ext uri="{FF2B5EF4-FFF2-40B4-BE49-F238E27FC236}">
                  <a16:creationId xmlns:a16="http://schemas.microsoft.com/office/drawing/2014/main" id="{65A2E0C0-7A09-2C46-BC50-C40359BC77EE}"/>
                </a:ext>
              </a:extLst>
            </p:cNvPr>
            <p:cNvSpPr/>
            <p:nvPr/>
          </p:nvSpPr>
          <p:spPr>
            <a:xfrm>
              <a:off x="1668519" y="330614"/>
              <a:ext cx="76107" cy="94082"/>
            </a:xfrm>
            <a:custGeom>
              <a:avLst/>
              <a:gdLst>
                <a:gd name="connsiteX0" fmla="*/ 114317 w 225759"/>
                <a:gd name="connsiteY0" fmla="*/ 107632 h 279082"/>
                <a:gd name="connsiteX1" fmla="*/ 164799 w 225759"/>
                <a:gd name="connsiteY1" fmla="*/ 113347 h 279082"/>
                <a:gd name="connsiteX2" fmla="*/ 164799 w 225759"/>
                <a:gd name="connsiteY2" fmla="*/ 103822 h 279082"/>
                <a:gd name="connsiteX3" fmla="*/ 105744 w 225759"/>
                <a:gd name="connsiteY3" fmla="*/ 52388 h 279082"/>
                <a:gd name="connsiteX4" fmla="*/ 38117 w 225759"/>
                <a:gd name="connsiteY4" fmla="*/ 67628 h 279082"/>
                <a:gd name="connsiteX5" fmla="*/ 24782 w 225759"/>
                <a:gd name="connsiteY5" fmla="*/ 15240 h 279082"/>
                <a:gd name="connsiteX6" fmla="*/ 112412 w 225759"/>
                <a:gd name="connsiteY6" fmla="*/ 0 h 279082"/>
                <a:gd name="connsiteX7" fmla="*/ 225759 w 225759"/>
                <a:gd name="connsiteY7" fmla="*/ 102870 h 279082"/>
                <a:gd name="connsiteX8" fmla="*/ 225759 w 225759"/>
                <a:gd name="connsiteY8" fmla="*/ 273368 h 279082"/>
                <a:gd name="connsiteX9" fmla="*/ 166704 w 225759"/>
                <a:gd name="connsiteY9" fmla="*/ 273368 h 279082"/>
                <a:gd name="connsiteX10" fmla="*/ 166704 w 225759"/>
                <a:gd name="connsiteY10" fmla="*/ 244793 h 279082"/>
                <a:gd name="connsiteX11" fmla="*/ 165752 w 225759"/>
                <a:gd name="connsiteY11" fmla="*/ 244793 h 279082"/>
                <a:gd name="connsiteX12" fmla="*/ 87647 w 225759"/>
                <a:gd name="connsiteY12" fmla="*/ 279083 h 279082"/>
                <a:gd name="connsiteX13" fmla="*/ 17 w 225759"/>
                <a:gd name="connsiteY13" fmla="*/ 194310 h 279082"/>
                <a:gd name="connsiteX14" fmla="*/ 114317 w 225759"/>
                <a:gd name="connsiteY14" fmla="*/ 107632 h 279082"/>
                <a:gd name="connsiteX15" fmla="*/ 103839 w 225759"/>
                <a:gd name="connsiteY15" fmla="*/ 232410 h 279082"/>
                <a:gd name="connsiteX16" fmla="*/ 164799 w 225759"/>
                <a:gd name="connsiteY16" fmla="*/ 200025 h 279082"/>
                <a:gd name="connsiteX17" fmla="*/ 164799 w 225759"/>
                <a:gd name="connsiteY17" fmla="*/ 154305 h 279082"/>
                <a:gd name="connsiteX18" fmla="*/ 120984 w 225759"/>
                <a:gd name="connsiteY18" fmla="*/ 149543 h 279082"/>
                <a:gd name="connsiteX19" fmla="*/ 59072 w 225759"/>
                <a:gd name="connsiteY19" fmla="*/ 193358 h 279082"/>
                <a:gd name="connsiteX20" fmla="*/ 103839 w 225759"/>
                <a:gd name="connsiteY20" fmla="*/ 232410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5759" h="279082">
                  <a:moveTo>
                    <a:pt x="114317" y="107632"/>
                  </a:moveTo>
                  <a:cubicBezTo>
                    <a:pt x="131462" y="107632"/>
                    <a:pt x="147654" y="108585"/>
                    <a:pt x="164799" y="113347"/>
                  </a:cubicBezTo>
                  <a:lnTo>
                    <a:pt x="164799" y="103822"/>
                  </a:lnTo>
                  <a:cubicBezTo>
                    <a:pt x="164799" y="69532"/>
                    <a:pt x="144797" y="52388"/>
                    <a:pt x="105744" y="52388"/>
                  </a:cubicBezTo>
                  <a:cubicBezTo>
                    <a:pt x="83837" y="52388"/>
                    <a:pt x="60024" y="58103"/>
                    <a:pt x="38117" y="67628"/>
                  </a:cubicBezTo>
                  <a:lnTo>
                    <a:pt x="24782" y="15240"/>
                  </a:lnTo>
                  <a:cubicBezTo>
                    <a:pt x="49547" y="5715"/>
                    <a:pt x="81932" y="0"/>
                    <a:pt x="112412" y="0"/>
                  </a:cubicBezTo>
                  <a:cubicBezTo>
                    <a:pt x="187659" y="0"/>
                    <a:pt x="225759" y="35243"/>
                    <a:pt x="225759" y="102870"/>
                  </a:cubicBezTo>
                  <a:lnTo>
                    <a:pt x="225759" y="273368"/>
                  </a:lnTo>
                  <a:lnTo>
                    <a:pt x="166704" y="273368"/>
                  </a:lnTo>
                  <a:lnTo>
                    <a:pt x="166704" y="244793"/>
                  </a:lnTo>
                  <a:lnTo>
                    <a:pt x="165752" y="244793"/>
                  </a:lnTo>
                  <a:cubicBezTo>
                    <a:pt x="142892" y="268605"/>
                    <a:pt x="119079" y="279083"/>
                    <a:pt x="87647" y="279083"/>
                  </a:cubicBezTo>
                  <a:cubicBezTo>
                    <a:pt x="34307" y="279083"/>
                    <a:pt x="17" y="245745"/>
                    <a:pt x="17" y="194310"/>
                  </a:cubicBezTo>
                  <a:cubicBezTo>
                    <a:pt x="-936" y="138113"/>
                    <a:pt x="39069" y="107632"/>
                    <a:pt x="114317" y="107632"/>
                  </a:cubicBezTo>
                  <a:close/>
                  <a:moveTo>
                    <a:pt x="103839" y="232410"/>
                  </a:moveTo>
                  <a:cubicBezTo>
                    <a:pt x="126699" y="232410"/>
                    <a:pt x="147654" y="220980"/>
                    <a:pt x="164799" y="200025"/>
                  </a:cubicBezTo>
                  <a:lnTo>
                    <a:pt x="164799" y="154305"/>
                  </a:lnTo>
                  <a:cubicBezTo>
                    <a:pt x="150512" y="150495"/>
                    <a:pt x="135272" y="149543"/>
                    <a:pt x="120984" y="149543"/>
                  </a:cubicBezTo>
                  <a:cubicBezTo>
                    <a:pt x="81932" y="149543"/>
                    <a:pt x="59072" y="164783"/>
                    <a:pt x="59072" y="193358"/>
                  </a:cubicBezTo>
                  <a:cubicBezTo>
                    <a:pt x="59072" y="217170"/>
                    <a:pt x="76217" y="232410"/>
                    <a:pt x="103839" y="232410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06" name="Freihandform: Form 127">
              <a:extLst>
                <a:ext uri="{FF2B5EF4-FFF2-40B4-BE49-F238E27FC236}">
                  <a16:creationId xmlns:a16="http://schemas.microsoft.com/office/drawing/2014/main" id="{DEAD3F01-9CDF-6247-A322-7333EF98BE8B}"/>
                </a:ext>
              </a:extLst>
            </p:cNvPr>
            <p:cNvSpPr/>
            <p:nvPr/>
          </p:nvSpPr>
          <p:spPr>
            <a:xfrm>
              <a:off x="1771278" y="330614"/>
              <a:ext cx="77385" cy="92156"/>
            </a:xfrm>
            <a:custGeom>
              <a:avLst/>
              <a:gdLst>
                <a:gd name="connsiteX0" fmla="*/ 229553 w 229552"/>
                <a:gd name="connsiteY0" fmla="*/ 272415 h 273367"/>
                <a:gd name="connsiteX1" fmla="*/ 166688 w 229552"/>
                <a:gd name="connsiteY1" fmla="*/ 272415 h 273367"/>
                <a:gd name="connsiteX2" fmla="*/ 166688 w 229552"/>
                <a:gd name="connsiteY2" fmla="*/ 120015 h 273367"/>
                <a:gd name="connsiteX3" fmla="*/ 117157 w 229552"/>
                <a:gd name="connsiteY3" fmla="*/ 55245 h 273367"/>
                <a:gd name="connsiteX4" fmla="*/ 61913 w 229552"/>
                <a:gd name="connsiteY4" fmla="*/ 120015 h 273367"/>
                <a:gd name="connsiteX5" fmla="*/ 61913 w 229552"/>
                <a:gd name="connsiteY5" fmla="*/ 273368 h 273367"/>
                <a:gd name="connsiteX6" fmla="*/ 0 w 229552"/>
                <a:gd name="connsiteY6" fmla="*/ 273368 h 273367"/>
                <a:gd name="connsiteX7" fmla="*/ 0 w 229552"/>
                <a:gd name="connsiteY7" fmla="*/ 6668 h 273367"/>
                <a:gd name="connsiteX8" fmla="*/ 61913 w 229552"/>
                <a:gd name="connsiteY8" fmla="*/ 6668 h 273367"/>
                <a:gd name="connsiteX9" fmla="*/ 61913 w 229552"/>
                <a:gd name="connsiteY9" fmla="*/ 39053 h 273367"/>
                <a:gd name="connsiteX10" fmla="*/ 62865 w 229552"/>
                <a:gd name="connsiteY10" fmla="*/ 39053 h 273367"/>
                <a:gd name="connsiteX11" fmla="*/ 140970 w 229552"/>
                <a:gd name="connsiteY11" fmla="*/ 0 h 273367"/>
                <a:gd name="connsiteX12" fmla="*/ 228600 w 229552"/>
                <a:gd name="connsiteY12" fmla="*/ 107632 h 273367"/>
                <a:gd name="connsiteX13" fmla="*/ 228600 w 229552"/>
                <a:gd name="connsiteY13" fmla="*/ 272415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9552" h="273367">
                  <a:moveTo>
                    <a:pt x="229553" y="272415"/>
                  </a:moveTo>
                  <a:lnTo>
                    <a:pt x="166688" y="272415"/>
                  </a:lnTo>
                  <a:lnTo>
                    <a:pt x="166688" y="120015"/>
                  </a:lnTo>
                  <a:cubicBezTo>
                    <a:pt x="166688" y="80963"/>
                    <a:pt x="155257" y="55245"/>
                    <a:pt x="117157" y="55245"/>
                  </a:cubicBezTo>
                  <a:cubicBezTo>
                    <a:pt x="73343" y="55245"/>
                    <a:pt x="61913" y="90488"/>
                    <a:pt x="61913" y="120015"/>
                  </a:cubicBezTo>
                  <a:lnTo>
                    <a:pt x="61913" y="273368"/>
                  </a:lnTo>
                  <a:lnTo>
                    <a:pt x="0" y="273368"/>
                  </a:lnTo>
                  <a:lnTo>
                    <a:pt x="0" y="6668"/>
                  </a:lnTo>
                  <a:lnTo>
                    <a:pt x="61913" y="6668"/>
                  </a:lnTo>
                  <a:lnTo>
                    <a:pt x="61913" y="39053"/>
                  </a:lnTo>
                  <a:lnTo>
                    <a:pt x="62865" y="39053"/>
                  </a:lnTo>
                  <a:cubicBezTo>
                    <a:pt x="79057" y="15240"/>
                    <a:pt x="106680" y="0"/>
                    <a:pt x="140970" y="0"/>
                  </a:cubicBezTo>
                  <a:cubicBezTo>
                    <a:pt x="201930" y="0"/>
                    <a:pt x="228600" y="44768"/>
                    <a:pt x="228600" y="107632"/>
                  </a:cubicBezTo>
                  <a:lnTo>
                    <a:pt x="228600" y="272415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07" name="Freihandform: Form 128">
              <a:extLst>
                <a:ext uri="{FF2B5EF4-FFF2-40B4-BE49-F238E27FC236}">
                  <a16:creationId xmlns:a16="http://schemas.microsoft.com/office/drawing/2014/main" id="{4CA01A6E-B444-5A4F-865C-C3FF2DFA3217}"/>
                </a:ext>
              </a:extLst>
            </p:cNvPr>
            <p:cNvSpPr/>
            <p:nvPr/>
          </p:nvSpPr>
          <p:spPr>
            <a:xfrm>
              <a:off x="1870819" y="291440"/>
              <a:ext cx="83807" cy="133578"/>
            </a:xfrm>
            <a:custGeom>
              <a:avLst/>
              <a:gdLst>
                <a:gd name="connsiteX0" fmla="*/ 0 w 248602"/>
                <a:gd name="connsiteY0" fmla="*/ 255270 h 396239"/>
                <a:gd name="connsiteX1" fmla="*/ 108585 w 248602"/>
                <a:gd name="connsiteY1" fmla="*/ 116205 h 396239"/>
                <a:gd name="connsiteX2" fmla="*/ 185738 w 248602"/>
                <a:gd name="connsiteY2" fmla="*/ 152400 h 396239"/>
                <a:gd name="connsiteX3" fmla="*/ 186690 w 248602"/>
                <a:gd name="connsiteY3" fmla="*/ 152400 h 396239"/>
                <a:gd name="connsiteX4" fmla="*/ 186690 w 248602"/>
                <a:gd name="connsiteY4" fmla="*/ 15240 h 396239"/>
                <a:gd name="connsiteX5" fmla="*/ 248603 w 248602"/>
                <a:gd name="connsiteY5" fmla="*/ 0 h 396239"/>
                <a:gd name="connsiteX6" fmla="*/ 248603 w 248602"/>
                <a:gd name="connsiteY6" fmla="*/ 389573 h 396239"/>
                <a:gd name="connsiteX7" fmla="*/ 187643 w 248602"/>
                <a:gd name="connsiteY7" fmla="*/ 389573 h 396239"/>
                <a:gd name="connsiteX8" fmla="*/ 187643 w 248602"/>
                <a:gd name="connsiteY8" fmla="*/ 358140 h 396239"/>
                <a:gd name="connsiteX9" fmla="*/ 186690 w 248602"/>
                <a:gd name="connsiteY9" fmla="*/ 358140 h 396239"/>
                <a:gd name="connsiteX10" fmla="*/ 106680 w 248602"/>
                <a:gd name="connsiteY10" fmla="*/ 396240 h 396239"/>
                <a:gd name="connsiteX11" fmla="*/ 0 w 248602"/>
                <a:gd name="connsiteY11" fmla="*/ 255270 h 396239"/>
                <a:gd name="connsiteX12" fmla="*/ 61913 w 248602"/>
                <a:gd name="connsiteY12" fmla="*/ 255270 h 396239"/>
                <a:gd name="connsiteX13" fmla="*/ 123825 w 248602"/>
                <a:gd name="connsiteY13" fmla="*/ 340995 h 396239"/>
                <a:gd name="connsiteX14" fmla="*/ 187643 w 248602"/>
                <a:gd name="connsiteY14" fmla="*/ 305753 h 396239"/>
                <a:gd name="connsiteX15" fmla="*/ 187643 w 248602"/>
                <a:gd name="connsiteY15" fmla="*/ 207645 h 396239"/>
                <a:gd name="connsiteX16" fmla="*/ 123825 w 248602"/>
                <a:gd name="connsiteY16" fmla="*/ 172402 h 396239"/>
                <a:gd name="connsiteX17" fmla="*/ 61913 w 248602"/>
                <a:gd name="connsiteY17" fmla="*/ 255270 h 39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602" h="396239">
                  <a:moveTo>
                    <a:pt x="0" y="255270"/>
                  </a:moveTo>
                  <a:cubicBezTo>
                    <a:pt x="0" y="169545"/>
                    <a:pt x="43815" y="116205"/>
                    <a:pt x="108585" y="116205"/>
                  </a:cubicBezTo>
                  <a:cubicBezTo>
                    <a:pt x="141922" y="116205"/>
                    <a:pt x="168593" y="130493"/>
                    <a:pt x="185738" y="152400"/>
                  </a:cubicBezTo>
                  <a:lnTo>
                    <a:pt x="186690" y="152400"/>
                  </a:lnTo>
                  <a:lnTo>
                    <a:pt x="186690" y="15240"/>
                  </a:lnTo>
                  <a:lnTo>
                    <a:pt x="248603" y="0"/>
                  </a:lnTo>
                  <a:lnTo>
                    <a:pt x="248603" y="389573"/>
                  </a:lnTo>
                  <a:lnTo>
                    <a:pt x="187643" y="389573"/>
                  </a:lnTo>
                  <a:lnTo>
                    <a:pt x="187643" y="358140"/>
                  </a:lnTo>
                  <a:lnTo>
                    <a:pt x="186690" y="358140"/>
                  </a:lnTo>
                  <a:cubicBezTo>
                    <a:pt x="167640" y="381953"/>
                    <a:pt x="140018" y="396240"/>
                    <a:pt x="106680" y="396240"/>
                  </a:cubicBezTo>
                  <a:cubicBezTo>
                    <a:pt x="43815" y="395288"/>
                    <a:pt x="0" y="340995"/>
                    <a:pt x="0" y="255270"/>
                  </a:cubicBezTo>
                  <a:close/>
                  <a:moveTo>
                    <a:pt x="61913" y="255270"/>
                  </a:moveTo>
                  <a:cubicBezTo>
                    <a:pt x="61913" y="309563"/>
                    <a:pt x="84772" y="340995"/>
                    <a:pt x="123825" y="340995"/>
                  </a:cubicBezTo>
                  <a:cubicBezTo>
                    <a:pt x="147638" y="340995"/>
                    <a:pt x="167640" y="329565"/>
                    <a:pt x="187643" y="305753"/>
                  </a:cubicBezTo>
                  <a:lnTo>
                    <a:pt x="187643" y="207645"/>
                  </a:lnTo>
                  <a:cubicBezTo>
                    <a:pt x="169545" y="183833"/>
                    <a:pt x="149543" y="172402"/>
                    <a:pt x="123825" y="172402"/>
                  </a:cubicBezTo>
                  <a:cubicBezTo>
                    <a:pt x="82868" y="172402"/>
                    <a:pt x="61913" y="201930"/>
                    <a:pt x="61913" y="255270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08" name="Freihandform: Form 129">
              <a:extLst>
                <a:ext uri="{FF2B5EF4-FFF2-40B4-BE49-F238E27FC236}">
                  <a16:creationId xmlns:a16="http://schemas.microsoft.com/office/drawing/2014/main" id="{E2EE0061-8690-484F-8D66-D9DBDC3C7366}"/>
                </a:ext>
              </a:extLst>
            </p:cNvPr>
            <p:cNvSpPr/>
            <p:nvPr/>
          </p:nvSpPr>
          <p:spPr>
            <a:xfrm>
              <a:off x="1977425" y="330614"/>
              <a:ext cx="81881" cy="94082"/>
            </a:xfrm>
            <a:custGeom>
              <a:avLst/>
              <a:gdLst>
                <a:gd name="connsiteX0" fmla="*/ 132397 w 242887"/>
                <a:gd name="connsiteY0" fmla="*/ 279083 h 279082"/>
                <a:gd name="connsiteX1" fmla="*/ 0 w 242887"/>
                <a:gd name="connsiteY1" fmla="*/ 139065 h 279082"/>
                <a:gd name="connsiteX2" fmla="*/ 124777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7 w 242887"/>
                <a:gd name="connsiteY6" fmla="*/ 225743 h 279082"/>
                <a:gd name="connsiteX7" fmla="*/ 198120 w 242887"/>
                <a:gd name="connsiteY7" fmla="*/ 194310 h 279082"/>
                <a:gd name="connsiteX8" fmla="*/ 237172 w 242887"/>
                <a:gd name="connsiteY8" fmla="*/ 235268 h 279082"/>
                <a:gd name="connsiteX9" fmla="*/ 132397 w 242887"/>
                <a:gd name="connsiteY9" fmla="*/ 279083 h 279082"/>
                <a:gd name="connsiteX10" fmla="*/ 62865 w 242887"/>
                <a:gd name="connsiteY10" fmla="*/ 115253 h 279082"/>
                <a:gd name="connsiteX11" fmla="*/ 183832 w 242887"/>
                <a:gd name="connsiteY11" fmla="*/ 115253 h 279082"/>
                <a:gd name="connsiteX12" fmla="*/ 124777 w 242887"/>
                <a:gd name="connsiteY12" fmla="*/ 50482 h 279082"/>
                <a:gd name="connsiteX13" fmla="*/ 62865 w 242887"/>
                <a:gd name="connsiteY13" fmla="*/ 11525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7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2" y="0"/>
                    <a:pt x="124777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8"/>
                    <a:pt x="241935" y="153353"/>
                    <a:pt x="241935" y="160972"/>
                  </a:cubicBezTo>
                  <a:lnTo>
                    <a:pt x="62865" y="160972"/>
                  </a:lnTo>
                  <a:cubicBezTo>
                    <a:pt x="69532" y="201930"/>
                    <a:pt x="94297" y="225743"/>
                    <a:pt x="132397" y="225743"/>
                  </a:cubicBezTo>
                  <a:cubicBezTo>
                    <a:pt x="157163" y="225743"/>
                    <a:pt x="177165" y="216218"/>
                    <a:pt x="198120" y="194310"/>
                  </a:cubicBezTo>
                  <a:lnTo>
                    <a:pt x="237172" y="235268"/>
                  </a:lnTo>
                  <a:cubicBezTo>
                    <a:pt x="206693" y="264795"/>
                    <a:pt x="172402" y="279083"/>
                    <a:pt x="132397" y="279083"/>
                  </a:cubicBezTo>
                  <a:close/>
                  <a:moveTo>
                    <a:pt x="62865" y="115253"/>
                  </a:moveTo>
                  <a:lnTo>
                    <a:pt x="183832" y="115253"/>
                  </a:lnTo>
                  <a:cubicBezTo>
                    <a:pt x="180975" y="74295"/>
                    <a:pt x="160020" y="50482"/>
                    <a:pt x="124777" y="50482"/>
                  </a:cubicBezTo>
                  <a:cubicBezTo>
                    <a:pt x="90488" y="50482"/>
                    <a:pt x="67627" y="74295"/>
                    <a:pt x="62865" y="115253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09" name="Freihandform: Form 130">
              <a:extLst>
                <a:ext uri="{FF2B5EF4-FFF2-40B4-BE49-F238E27FC236}">
                  <a16:creationId xmlns:a16="http://schemas.microsoft.com/office/drawing/2014/main" id="{C5718610-E37F-9B4A-8385-BA3421E18698}"/>
                </a:ext>
              </a:extLst>
            </p:cNvPr>
            <p:cNvSpPr/>
            <p:nvPr/>
          </p:nvSpPr>
          <p:spPr>
            <a:xfrm>
              <a:off x="2083067" y="330533"/>
              <a:ext cx="53945" cy="91916"/>
            </a:xfrm>
            <a:custGeom>
              <a:avLst/>
              <a:gdLst>
                <a:gd name="connsiteX0" fmla="*/ 160020 w 160020"/>
                <a:gd name="connsiteY0" fmla="*/ 5005 h 272657"/>
                <a:gd name="connsiteX1" fmla="*/ 150495 w 160020"/>
                <a:gd name="connsiteY1" fmla="*/ 68823 h 272657"/>
                <a:gd name="connsiteX2" fmla="*/ 116205 w 160020"/>
                <a:gd name="connsiteY2" fmla="*/ 60250 h 272657"/>
                <a:gd name="connsiteX3" fmla="*/ 61913 w 160020"/>
                <a:gd name="connsiteY3" fmla="*/ 135498 h 272657"/>
                <a:gd name="connsiteX4" fmla="*/ 61913 w 160020"/>
                <a:gd name="connsiteY4" fmla="*/ 272658 h 272657"/>
                <a:gd name="connsiteX5" fmla="*/ 0 w 160020"/>
                <a:gd name="connsiteY5" fmla="*/ 272658 h 272657"/>
                <a:gd name="connsiteX6" fmla="*/ 0 w 160020"/>
                <a:gd name="connsiteY6" fmla="*/ 5958 h 272657"/>
                <a:gd name="connsiteX7" fmla="*/ 60960 w 160020"/>
                <a:gd name="connsiteY7" fmla="*/ 5958 h 272657"/>
                <a:gd name="connsiteX8" fmla="*/ 60960 w 160020"/>
                <a:gd name="connsiteY8" fmla="*/ 40248 h 272657"/>
                <a:gd name="connsiteX9" fmla="*/ 61913 w 160020"/>
                <a:gd name="connsiteY9" fmla="*/ 40248 h 272657"/>
                <a:gd name="connsiteX10" fmla="*/ 131445 w 160020"/>
                <a:gd name="connsiteY10" fmla="*/ 243 h 272657"/>
                <a:gd name="connsiteX11" fmla="*/ 160020 w 160020"/>
                <a:gd name="connsiteY11" fmla="*/ 5005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020" h="272657">
                  <a:moveTo>
                    <a:pt x="160020" y="5005"/>
                  </a:moveTo>
                  <a:lnTo>
                    <a:pt x="150495" y="68823"/>
                  </a:lnTo>
                  <a:cubicBezTo>
                    <a:pt x="140970" y="64060"/>
                    <a:pt x="129540" y="60250"/>
                    <a:pt x="116205" y="60250"/>
                  </a:cubicBezTo>
                  <a:cubicBezTo>
                    <a:pt x="73343" y="60250"/>
                    <a:pt x="61913" y="94540"/>
                    <a:pt x="61913" y="135498"/>
                  </a:cubicBezTo>
                  <a:lnTo>
                    <a:pt x="61913" y="272658"/>
                  </a:lnTo>
                  <a:lnTo>
                    <a:pt x="0" y="272658"/>
                  </a:lnTo>
                  <a:lnTo>
                    <a:pt x="0" y="5958"/>
                  </a:lnTo>
                  <a:lnTo>
                    <a:pt x="60960" y="5958"/>
                  </a:lnTo>
                  <a:lnTo>
                    <a:pt x="60960" y="40248"/>
                  </a:lnTo>
                  <a:lnTo>
                    <a:pt x="61913" y="40248"/>
                  </a:lnTo>
                  <a:cubicBezTo>
                    <a:pt x="76200" y="15483"/>
                    <a:pt x="100965" y="243"/>
                    <a:pt x="131445" y="243"/>
                  </a:cubicBezTo>
                  <a:cubicBezTo>
                    <a:pt x="140018" y="-710"/>
                    <a:pt x="150495" y="1195"/>
                    <a:pt x="160020" y="5005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10" name="Freihandform: Form 131">
              <a:extLst>
                <a:ext uri="{FF2B5EF4-FFF2-40B4-BE49-F238E27FC236}">
                  <a16:creationId xmlns:a16="http://schemas.microsoft.com/office/drawing/2014/main" id="{0459A57D-13C8-8D49-B114-56917771152A}"/>
                </a:ext>
              </a:extLst>
            </p:cNvPr>
            <p:cNvSpPr/>
            <p:nvPr/>
          </p:nvSpPr>
          <p:spPr>
            <a:xfrm>
              <a:off x="2150177" y="357587"/>
              <a:ext cx="43991" cy="19908"/>
            </a:xfrm>
            <a:custGeom>
              <a:avLst/>
              <a:gdLst>
                <a:gd name="connsiteX0" fmla="*/ 130493 w 130492"/>
                <a:gd name="connsiteY0" fmla="*/ 59055 h 59055"/>
                <a:gd name="connsiteX1" fmla="*/ 0 w 130492"/>
                <a:gd name="connsiteY1" fmla="*/ 59055 h 59055"/>
                <a:gd name="connsiteX2" fmla="*/ 0 w 130492"/>
                <a:gd name="connsiteY2" fmla="*/ 0 h 59055"/>
                <a:gd name="connsiteX3" fmla="*/ 130493 w 130492"/>
                <a:gd name="connsiteY3" fmla="*/ 0 h 59055"/>
                <a:gd name="connsiteX4" fmla="*/ 130493 w 130492"/>
                <a:gd name="connsiteY4" fmla="*/ 59055 h 5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92" h="59055">
                  <a:moveTo>
                    <a:pt x="130493" y="59055"/>
                  </a:moveTo>
                  <a:lnTo>
                    <a:pt x="0" y="59055"/>
                  </a:lnTo>
                  <a:lnTo>
                    <a:pt x="0" y="0"/>
                  </a:lnTo>
                  <a:lnTo>
                    <a:pt x="130493" y="0"/>
                  </a:lnTo>
                  <a:lnTo>
                    <a:pt x="130493" y="59055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11" name="Freihandform: Form 132">
              <a:extLst>
                <a:ext uri="{FF2B5EF4-FFF2-40B4-BE49-F238E27FC236}">
                  <a16:creationId xmlns:a16="http://schemas.microsoft.com/office/drawing/2014/main" id="{B32F7C62-4F08-DD41-9ABD-72FC7E8D2FC3}"/>
                </a:ext>
              </a:extLst>
            </p:cNvPr>
            <p:cNvSpPr/>
            <p:nvPr/>
          </p:nvSpPr>
          <p:spPr>
            <a:xfrm>
              <a:off x="2220820" y="298183"/>
              <a:ext cx="97294" cy="126513"/>
            </a:xfrm>
            <a:custGeom>
              <a:avLst/>
              <a:gdLst>
                <a:gd name="connsiteX0" fmla="*/ 288607 w 288607"/>
                <a:gd name="connsiteY0" fmla="*/ 222885 h 375284"/>
                <a:gd name="connsiteX1" fmla="*/ 143827 w 288607"/>
                <a:gd name="connsiteY1" fmla="*/ 375285 h 375284"/>
                <a:gd name="connsiteX2" fmla="*/ 0 w 288607"/>
                <a:gd name="connsiteY2" fmla="*/ 222885 h 375284"/>
                <a:gd name="connsiteX3" fmla="*/ 0 w 288607"/>
                <a:gd name="connsiteY3" fmla="*/ 0 h 375284"/>
                <a:gd name="connsiteX4" fmla="*/ 66675 w 288607"/>
                <a:gd name="connsiteY4" fmla="*/ 0 h 375284"/>
                <a:gd name="connsiteX5" fmla="*/ 66675 w 288607"/>
                <a:gd name="connsiteY5" fmla="*/ 219075 h 375284"/>
                <a:gd name="connsiteX6" fmla="*/ 144780 w 288607"/>
                <a:gd name="connsiteY6" fmla="*/ 312420 h 375284"/>
                <a:gd name="connsiteX7" fmla="*/ 220980 w 288607"/>
                <a:gd name="connsiteY7" fmla="*/ 219075 h 375284"/>
                <a:gd name="connsiteX8" fmla="*/ 220980 w 288607"/>
                <a:gd name="connsiteY8" fmla="*/ 0 h 375284"/>
                <a:gd name="connsiteX9" fmla="*/ 287655 w 288607"/>
                <a:gd name="connsiteY9" fmla="*/ 0 h 375284"/>
                <a:gd name="connsiteX10" fmla="*/ 287655 w 288607"/>
                <a:gd name="connsiteY10" fmla="*/ 222885 h 375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8607" h="375284">
                  <a:moveTo>
                    <a:pt x="288607" y="222885"/>
                  </a:moveTo>
                  <a:cubicBezTo>
                    <a:pt x="288607" y="311468"/>
                    <a:pt x="242888" y="375285"/>
                    <a:pt x="143827" y="375285"/>
                  </a:cubicBezTo>
                  <a:cubicBezTo>
                    <a:pt x="45720" y="375285"/>
                    <a:pt x="0" y="312420"/>
                    <a:pt x="0" y="222885"/>
                  </a:cubicBezTo>
                  <a:lnTo>
                    <a:pt x="0" y="0"/>
                  </a:lnTo>
                  <a:lnTo>
                    <a:pt x="66675" y="0"/>
                  </a:lnTo>
                  <a:lnTo>
                    <a:pt x="66675" y="219075"/>
                  </a:lnTo>
                  <a:cubicBezTo>
                    <a:pt x="66675" y="274320"/>
                    <a:pt x="90488" y="312420"/>
                    <a:pt x="144780" y="312420"/>
                  </a:cubicBezTo>
                  <a:cubicBezTo>
                    <a:pt x="199073" y="312420"/>
                    <a:pt x="220980" y="275272"/>
                    <a:pt x="220980" y="219075"/>
                  </a:cubicBezTo>
                  <a:lnTo>
                    <a:pt x="220980" y="0"/>
                  </a:lnTo>
                  <a:lnTo>
                    <a:pt x="287655" y="0"/>
                  </a:lnTo>
                  <a:lnTo>
                    <a:pt x="287655" y="222885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12" name="Freihandform: Form 133">
              <a:extLst>
                <a:ext uri="{FF2B5EF4-FFF2-40B4-BE49-F238E27FC236}">
                  <a16:creationId xmlns:a16="http://schemas.microsoft.com/office/drawing/2014/main" id="{E7C34B31-4380-3C4B-B621-99B2E5CDEEC9}"/>
                </a:ext>
              </a:extLst>
            </p:cNvPr>
            <p:cNvSpPr/>
            <p:nvPr/>
          </p:nvSpPr>
          <p:spPr>
            <a:xfrm>
              <a:off x="2346370" y="330614"/>
              <a:ext cx="77064" cy="92156"/>
            </a:xfrm>
            <a:custGeom>
              <a:avLst/>
              <a:gdLst>
                <a:gd name="connsiteX0" fmla="*/ 228600 w 228600"/>
                <a:gd name="connsiteY0" fmla="*/ 272415 h 273367"/>
                <a:gd name="connsiteX1" fmla="*/ 166688 w 228600"/>
                <a:gd name="connsiteY1" fmla="*/ 272415 h 273367"/>
                <a:gd name="connsiteX2" fmla="*/ 166688 w 228600"/>
                <a:gd name="connsiteY2" fmla="*/ 120015 h 273367"/>
                <a:gd name="connsiteX3" fmla="*/ 117158 w 228600"/>
                <a:gd name="connsiteY3" fmla="*/ 55245 h 273367"/>
                <a:gd name="connsiteX4" fmla="*/ 61913 w 228600"/>
                <a:gd name="connsiteY4" fmla="*/ 120015 h 273367"/>
                <a:gd name="connsiteX5" fmla="*/ 61913 w 228600"/>
                <a:gd name="connsiteY5" fmla="*/ 273368 h 273367"/>
                <a:gd name="connsiteX6" fmla="*/ 0 w 228600"/>
                <a:gd name="connsiteY6" fmla="*/ 273368 h 273367"/>
                <a:gd name="connsiteX7" fmla="*/ 0 w 228600"/>
                <a:gd name="connsiteY7" fmla="*/ 6668 h 273367"/>
                <a:gd name="connsiteX8" fmla="*/ 61913 w 228600"/>
                <a:gd name="connsiteY8" fmla="*/ 6668 h 273367"/>
                <a:gd name="connsiteX9" fmla="*/ 61913 w 228600"/>
                <a:gd name="connsiteY9" fmla="*/ 39053 h 273367"/>
                <a:gd name="connsiteX10" fmla="*/ 62865 w 228600"/>
                <a:gd name="connsiteY10" fmla="*/ 39053 h 273367"/>
                <a:gd name="connsiteX11" fmla="*/ 140970 w 228600"/>
                <a:gd name="connsiteY11" fmla="*/ 0 h 273367"/>
                <a:gd name="connsiteX12" fmla="*/ 228600 w 228600"/>
                <a:gd name="connsiteY12" fmla="*/ 107632 h 273367"/>
                <a:gd name="connsiteX13" fmla="*/ 228600 w 228600"/>
                <a:gd name="connsiteY13" fmla="*/ 272415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0" h="273367">
                  <a:moveTo>
                    <a:pt x="228600" y="272415"/>
                  </a:moveTo>
                  <a:lnTo>
                    <a:pt x="166688" y="272415"/>
                  </a:lnTo>
                  <a:lnTo>
                    <a:pt x="166688" y="120015"/>
                  </a:lnTo>
                  <a:cubicBezTo>
                    <a:pt x="166688" y="80963"/>
                    <a:pt x="155258" y="55245"/>
                    <a:pt x="117158" y="55245"/>
                  </a:cubicBezTo>
                  <a:cubicBezTo>
                    <a:pt x="73343" y="55245"/>
                    <a:pt x="61913" y="90488"/>
                    <a:pt x="61913" y="120015"/>
                  </a:cubicBezTo>
                  <a:lnTo>
                    <a:pt x="61913" y="273368"/>
                  </a:lnTo>
                  <a:lnTo>
                    <a:pt x="0" y="273368"/>
                  </a:lnTo>
                  <a:lnTo>
                    <a:pt x="0" y="6668"/>
                  </a:lnTo>
                  <a:lnTo>
                    <a:pt x="61913" y="6668"/>
                  </a:lnTo>
                  <a:lnTo>
                    <a:pt x="61913" y="39053"/>
                  </a:lnTo>
                  <a:lnTo>
                    <a:pt x="62865" y="39053"/>
                  </a:lnTo>
                  <a:cubicBezTo>
                    <a:pt x="79058" y="15240"/>
                    <a:pt x="106680" y="0"/>
                    <a:pt x="140970" y="0"/>
                  </a:cubicBezTo>
                  <a:cubicBezTo>
                    <a:pt x="201930" y="0"/>
                    <a:pt x="228600" y="44768"/>
                    <a:pt x="228600" y="107632"/>
                  </a:cubicBezTo>
                  <a:lnTo>
                    <a:pt x="228600" y="272415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13" name="Freihandform: Form 134">
              <a:extLst>
                <a:ext uri="{FF2B5EF4-FFF2-40B4-BE49-F238E27FC236}">
                  <a16:creationId xmlns:a16="http://schemas.microsoft.com/office/drawing/2014/main" id="{9ACF5A7F-9373-3946-967F-D7004FD3D31B}"/>
                </a:ext>
              </a:extLst>
            </p:cNvPr>
            <p:cNvSpPr/>
            <p:nvPr/>
          </p:nvSpPr>
          <p:spPr>
            <a:xfrm>
              <a:off x="2447196" y="292725"/>
              <a:ext cx="26651" cy="129725"/>
            </a:xfrm>
            <a:custGeom>
              <a:avLst/>
              <a:gdLst>
                <a:gd name="connsiteX0" fmla="*/ 79057 w 79057"/>
                <a:gd name="connsiteY0" fmla="*/ 38100 h 384810"/>
                <a:gd name="connsiteX1" fmla="*/ 39052 w 79057"/>
                <a:gd name="connsiteY1" fmla="*/ 76200 h 384810"/>
                <a:gd name="connsiteX2" fmla="*/ 0 w 79057"/>
                <a:gd name="connsiteY2" fmla="*/ 38100 h 384810"/>
                <a:gd name="connsiteX3" fmla="*/ 39052 w 79057"/>
                <a:gd name="connsiteY3" fmla="*/ 0 h 384810"/>
                <a:gd name="connsiteX4" fmla="*/ 79057 w 79057"/>
                <a:gd name="connsiteY4" fmla="*/ 38100 h 384810"/>
                <a:gd name="connsiteX5" fmla="*/ 70485 w 79057"/>
                <a:gd name="connsiteY5" fmla="*/ 384810 h 384810"/>
                <a:gd name="connsiteX6" fmla="*/ 8573 w 79057"/>
                <a:gd name="connsiteY6" fmla="*/ 384810 h 384810"/>
                <a:gd name="connsiteX7" fmla="*/ 8573 w 79057"/>
                <a:gd name="connsiteY7" fmla="*/ 118110 h 384810"/>
                <a:gd name="connsiteX8" fmla="*/ 70485 w 79057"/>
                <a:gd name="connsiteY8" fmla="*/ 118110 h 384810"/>
                <a:gd name="connsiteX9" fmla="*/ 70485 w 79057"/>
                <a:gd name="connsiteY9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10">
                  <a:moveTo>
                    <a:pt x="79057" y="38100"/>
                  </a:moveTo>
                  <a:cubicBezTo>
                    <a:pt x="79057" y="60007"/>
                    <a:pt x="60960" y="76200"/>
                    <a:pt x="39052" y="76200"/>
                  </a:cubicBezTo>
                  <a:cubicBezTo>
                    <a:pt x="17145" y="76200"/>
                    <a:pt x="0" y="60007"/>
                    <a:pt x="0" y="38100"/>
                  </a:cubicBezTo>
                  <a:cubicBezTo>
                    <a:pt x="0" y="16193"/>
                    <a:pt x="18098" y="0"/>
                    <a:pt x="39052" y="0"/>
                  </a:cubicBezTo>
                  <a:cubicBezTo>
                    <a:pt x="60960" y="0"/>
                    <a:pt x="79057" y="16193"/>
                    <a:pt x="79057" y="38100"/>
                  </a:cubicBezTo>
                  <a:close/>
                  <a:moveTo>
                    <a:pt x="70485" y="384810"/>
                  </a:moveTo>
                  <a:lnTo>
                    <a:pt x="8573" y="384810"/>
                  </a:lnTo>
                  <a:lnTo>
                    <a:pt x="8573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14" name="Freihandform: Form 135">
              <a:extLst>
                <a:ext uri="{FF2B5EF4-FFF2-40B4-BE49-F238E27FC236}">
                  <a16:creationId xmlns:a16="http://schemas.microsoft.com/office/drawing/2014/main" id="{23951ADA-6908-754F-9164-50133C652D62}"/>
                </a:ext>
              </a:extLst>
            </p:cNvPr>
            <p:cNvSpPr/>
            <p:nvPr/>
          </p:nvSpPr>
          <p:spPr>
            <a:xfrm>
              <a:off x="2488618" y="332862"/>
              <a:ext cx="87339" cy="89908"/>
            </a:xfrm>
            <a:custGeom>
              <a:avLst/>
              <a:gdLst>
                <a:gd name="connsiteX0" fmla="*/ 259080 w 259079"/>
                <a:gd name="connsiteY0" fmla="*/ 0 h 266700"/>
                <a:gd name="connsiteX1" fmla="*/ 161925 w 259079"/>
                <a:gd name="connsiteY1" fmla="*/ 266700 h 266700"/>
                <a:gd name="connsiteX2" fmla="*/ 97155 w 259079"/>
                <a:gd name="connsiteY2" fmla="*/ 266700 h 266700"/>
                <a:gd name="connsiteX3" fmla="*/ 0 w 259079"/>
                <a:gd name="connsiteY3" fmla="*/ 0 h 266700"/>
                <a:gd name="connsiteX4" fmla="*/ 68580 w 259079"/>
                <a:gd name="connsiteY4" fmla="*/ 0 h 266700"/>
                <a:gd name="connsiteX5" fmla="*/ 129540 w 259079"/>
                <a:gd name="connsiteY5" fmla="*/ 193358 h 266700"/>
                <a:gd name="connsiteX6" fmla="*/ 130492 w 259079"/>
                <a:gd name="connsiteY6" fmla="*/ 193358 h 266700"/>
                <a:gd name="connsiteX7" fmla="*/ 191452 w 259079"/>
                <a:gd name="connsiteY7" fmla="*/ 0 h 266700"/>
                <a:gd name="connsiteX8" fmla="*/ 259080 w 259079"/>
                <a:gd name="connsiteY8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9079" h="266700">
                  <a:moveTo>
                    <a:pt x="259080" y="0"/>
                  </a:moveTo>
                  <a:lnTo>
                    <a:pt x="161925" y="266700"/>
                  </a:lnTo>
                  <a:lnTo>
                    <a:pt x="97155" y="266700"/>
                  </a:lnTo>
                  <a:lnTo>
                    <a:pt x="0" y="0"/>
                  </a:lnTo>
                  <a:lnTo>
                    <a:pt x="68580" y="0"/>
                  </a:lnTo>
                  <a:lnTo>
                    <a:pt x="129540" y="193358"/>
                  </a:lnTo>
                  <a:lnTo>
                    <a:pt x="130492" y="193358"/>
                  </a:lnTo>
                  <a:lnTo>
                    <a:pt x="191452" y="0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15" name="Freihandform: Form 136">
              <a:extLst>
                <a:ext uri="{FF2B5EF4-FFF2-40B4-BE49-F238E27FC236}">
                  <a16:creationId xmlns:a16="http://schemas.microsoft.com/office/drawing/2014/main" id="{F729F993-07FD-274F-88B2-5008C3044052}"/>
                </a:ext>
              </a:extLst>
            </p:cNvPr>
            <p:cNvSpPr/>
            <p:nvPr/>
          </p:nvSpPr>
          <p:spPr>
            <a:xfrm>
              <a:off x="2585591" y="330614"/>
              <a:ext cx="81881" cy="94082"/>
            </a:xfrm>
            <a:custGeom>
              <a:avLst/>
              <a:gdLst>
                <a:gd name="connsiteX0" fmla="*/ 132398 w 242887"/>
                <a:gd name="connsiteY0" fmla="*/ 279083 h 279082"/>
                <a:gd name="connsiteX1" fmla="*/ 0 w 242887"/>
                <a:gd name="connsiteY1" fmla="*/ 139065 h 279082"/>
                <a:gd name="connsiteX2" fmla="*/ 124778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8 w 242887"/>
                <a:gd name="connsiteY6" fmla="*/ 225743 h 279082"/>
                <a:gd name="connsiteX7" fmla="*/ 198120 w 242887"/>
                <a:gd name="connsiteY7" fmla="*/ 194310 h 279082"/>
                <a:gd name="connsiteX8" fmla="*/ 237173 w 242887"/>
                <a:gd name="connsiteY8" fmla="*/ 235268 h 279082"/>
                <a:gd name="connsiteX9" fmla="*/ 132398 w 242887"/>
                <a:gd name="connsiteY9" fmla="*/ 279083 h 279082"/>
                <a:gd name="connsiteX10" fmla="*/ 62865 w 242887"/>
                <a:gd name="connsiteY10" fmla="*/ 115253 h 279082"/>
                <a:gd name="connsiteX11" fmla="*/ 183833 w 242887"/>
                <a:gd name="connsiteY11" fmla="*/ 115253 h 279082"/>
                <a:gd name="connsiteX12" fmla="*/ 124778 w 242887"/>
                <a:gd name="connsiteY12" fmla="*/ 50482 h 279082"/>
                <a:gd name="connsiteX13" fmla="*/ 62865 w 242887"/>
                <a:gd name="connsiteY13" fmla="*/ 11525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8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3" y="0"/>
                    <a:pt x="124778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8"/>
                    <a:pt x="241935" y="153353"/>
                    <a:pt x="241935" y="160972"/>
                  </a:cubicBezTo>
                  <a:lnTo>
                    <a:pt x="62865" y="160972"/>
                  </a:lnTo>
                  <a:cubicBezTo>
                    <a:pt x="69533" y="201930"/>
                    <a:pt x="94298" y="225743"/>
                    <a:pt x="132398" y="225743"/>
                  </a:cubicBezTo>
                  <a:cubicBezTo>
                    <a:pt x="157163" y="225743"/>
                    <a:pt x="177165" y="216218"/>
                    <a:pt x="198120" y="194310"/>
                  </a:cubicBezTo>
                  <a:lnTo>
                    <a:pt x="237173" y="235268"/>
                  </a:lnTo>
                  <a:cubicBezTo>
                    <a:pt x="206693" y="264795"/>
                    <a:pt x="173355" y="279083"/>
                    <a:pt x="132398" y="279083"/>
                  </a:cubicBezTo>
                  <a:close/>
                  <a:moveTo>
                    <a:pt x="62865" y="115253"/>
                  </a:moveTo>
                  <a:lnTo>
                    <a:pt x="183833" y="115253"/>
                  </a:lnTo>
                  <a:cubicBezTo>
                    <a:pt x="180975" y="74295"/>
                    <a:pt x="160020" y="50482"/>
                    <a:pt x="124778" y="50482"/>
                  </a:cubicBezTo>
                  <a:cubicBezTo>
                    <a:pt x="90488" y="50482"/>
                    <a:pt x="68580" y="74295"/>
                    <a:pt x="62865" y="115253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 dirty="0">
                <a:solidFill>
                  <a:srgbClr val="041E42"/>
                </a:solidFill>
              </a:endParaRPr>
            </a:p>
          </p:txBody>
        </p:sp>
        <p:sp>
          <p:nvSpPr>
            <p:cNvPr id="116" name="Freihandform: Form 137">
              <a:extLst>
                <a:ext uri="{FF2B5EF4-FFF2-40B4-BE49-F238E27FC236}">
                  <a16:creationId xmlns:a16="http://schemas.microsoft.com/office/drawing/2014/main" id="{D61F3E18-ABCB-F049-980D-7A42DAF82D66}"/>
                </a:ext>
              </a:extLst>
            </p:cNvPr>
            <p:cNvSpPr/>
            <p:nvPr/>
          </p:nvSpPr>
          <p:spPr>
            <a:xfrm>
              <a:off x="2691233" y="330533"/>
              <a:ext cx="53945" cy="91916"/>
            </a:xfrm>
            <a:custGeom>
              <a:avLst/>
              <a:gdLst>
                <a:gd name="connsiteX0" fmla="*/ 160020 w 160019"/>
                <a:gd name="connsiteY0" fmla="*/ 5005 h 272657"/>
                <a:gd name="connsiteX1" fmla="*/ 150495 w 160019"/>
                <a:gd name="connsiteY1" fmla="*/ 68823 h 272657"/>
                <a:gd name="connsiteX2" fmla="*/ 116205 w 160019"/>
                <a:gd name="connsiteY2" fmla="*/ 60250 h 272657"/>
                <a:gd name="connsiteX3" fmla="*/ 61913 w 160019"/>
                <a:gd name="connsiteY3" fmla="*/ 135498 h 272657"/>
                <a:gd name="connsiteX4" fmla="*/ 61913 w 160019"/>
                <a:gd name="connsiteY4" fmla="*/ 272658 h 272657"/>
                <a:gd name="connsiteX5" fmla="*/ 0 w 160019"/>
                <a:gd name="connsiteY5" fmla="*/ 272658 h 272657"/>
                <a:gd name="connsiteX6" fmla="*/ 0 w 160019"/>
                <a:gd name="connsiteY6" fmla="*/ 5958 h 272657"/>
                <a:gd name="connsiteX7" fmla="*/ 60960 w 160019"/>
                <a:gd name="connsiteY7" fmla="*/ 5958 h 272657"/>
                <a:gd name="connsiteX8" fmla="*/ 60960 w 160019"/>
                <a:gd name="connsiteY8" fmla="*/ 40248 h 272657"/>
                <a:gd name="connsiteX9" fmla="*/ 61913 w 160019"/>
                <a:gd name="connsiteY9" fmla="*/ 40248 h 272657"/>
                <a:gd name="connsiteX10" fmla="*/ 131445 w 160019"/>
                <a:gd name="connsiteY10" fmla="*/ 243 h 272657"/>
                <a:gd name="connsiteX11" fmla="*/ 160020 w 160019"/>
                <a:gd name="connsiteY11" fmla="*/ 5005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019" h="272657">
                  <a:moveTo>
                    <a:pt x="160020" y="5005"/>
                  </a:moveTo>
                  <a:lnTo>
                    <a:pt x="150495" y="68823"/>
                  </a:lnTo>
                  <a:cubicBezTo>
                    <a:pt x="140970" y="64060"/>
                    <a:pt x="129540" y="60250"/>
                    <a:pt x="116205" y="60250"/>
                  </a:cubicBezTo>
                  <a:cubicBezTo>
                    <a:pt x="73343" y="60250"/>
                    <a:pt x="61913" y="94540"/>
                    <a:pt x="61913" y="135498"/>
                  </a:cubicBezTo>
                  <a:lnTo>
                    <a:pt x="61913" y="272658"/>
                  </a:lnTo>
                  <a:lnTo>
                    <a:pt x="0" y="272658"/>
                  </a:lnTo>
                  <a:lnTo>
                    <a:pt x="0" y="5958"/>
                  </a:lnTo>
                  <a:lnTo>
                    <a:pt x="60960" y="5958"/>
                  </a:lnTo>
                  <a:lnTo>
                    <a:pt x="60960" y="40248"/>
                  </a:lnTo>
                  <a:lnTo>
                    <a:pt x="61913" y="40248"/>
                  </a:lnTo>
                  <a:cubicBezTo>
                    <a:pt x="76200" y="15483"/>
                    <a:pt x="100965" y="243"/>
                    <a:pt x="131445" y="243"/>
                  </a:cubicBezTo>
                  <a:cubicBezTo>
                    <a:pt x="140018" y="-710"/>
                    <a:pt x="150495" y="1195"/>
                    <a:pt x="160020" y="5005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 dirty="0">
                <a:solidFill>
                  <a:srgbClr val="041E42"/>
                </a:solidFill>
              </a:endParaRPr>
            </a:p>
          </p:txBody>
        </p:sp>
        <p:sp>
          <p:nvSpPr>
            <p:cNvPr id="117" name="Freihandform: Form 138">
              <a:extLst>
                <a:ext uri="{FF2B5EF4-FFF2-40B4-BE49-F238E27FC236}">
                  <a16:creationId xmlns:a16="http://schemas.microsoft.com/office/drawing/2014/main" id="{AB96B33E-EDDD-8947-9C0F-4F307C88B23C}"/>
                </a:ext>
              </a:extLst>
            </p:cNvPr>
            <p:cNvSpPr/>
            <p:nvPr/>
          </p:nvSpPr>
          <p:spPr>
            <a:xfrm>
              <a:off x="2755132" y="330293"/>
              <a:ext cx="69358" cy="94403"/>
            </a:xfrm>
            <a:custGeom>
              <a:avLst/>
              <a:gdLst>
                <a:gd name="connsiteX0" fmla="*/ 29527 w 205739"/>
                <a:gd name="connsiteY0" fmla="*/ 198120 h 280034"/>
                <a:gd name="connsiteX1" fmla="*/ 104775 w 205739"/>
                <a:gd name="connsiteY1" fmla="*/ 227647 h 280034"/>
                <a:gd name="connsiteX2" fmla="*/ 143827 w 205739"/>
                <a:gd name="connsiteY2" fmla="*/ 200978 h 280034"/>
                <a:gd name="connsiteX3" fmla="*/ 10477 w 205739"/>
                <a:gd name="connsiteY3" fmla="*/ 82868 h 280034"/>
                <a:gd name="connsiteX4" fmla="*/ 111442 w 205739"/>
                <a:gd name="connsiteY4" fmla="*/ 0 h 280034"/>
                <a:gd name="connsiteX5" fmla="*/ 203835 w 205739"/>
                <a:gd name="connsiteY5" fmla="*/ 27622 h 280034"/>
                <a:gd name="connsiteX6" fmla="*/ 174307 w 205739"/>
                <a:gd name="connsiteY6" fmla="*/ 76200 h 280034"/>
                <a:gd name="connsiteX7" fmla="*/ 110490 w 205739"/>
                <a:gd name="connsiteY7" fmla="*/ 52387 h 280034"/>
                <a:gd name="connsiteX8" fmla="*/ 72390 w 205739"/>
                <a:gd name="connsiteY8" fmla="*/ 77153 h 280034"/>
                <a:gd name="connsiteX9" fmla="*/ 205740 w 205739"/>
                <a:gd name="connsiteY9" fmla="*/ 195262 h 280034"/>
                <a:gd name="connsiteX10" fmla="*/ 102870 w 205739"/>
                <a:gd name="connsiteY10" fmla="*/ 280035 h 280034"/>
                <a:gd name="connsiteX11" fmla="*/ 0 w 205739"/>
                <a:gd name="connsiteY11" fmla="*/ 247650 h 280034"/>
                <a:gd name="connsiteX12" fmla="*/ 29527 w 205739"/>
                <a:gd name="connsiteY12" fmla="*/ 198120 h 28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739" h="280034">
                  <a:moveTo>
                    <a:pt x="29527" y="198120"/>
                  </a:moveTo>
                  <a:cubicBezTo>
                    <a:pt x="56197" y="218122"/>
                    <a:pt x="80963" y="227647"/>
                    <a:pt x="104775" y="227647"/>
                  </a:cubicBezTo>
                  <a:cubicBezTo>
                    <a:pt x="127635" y="227647"/>
                    <a:pt x="143827" y="217170"/>
                    <a:pt x="143827" y="200978"/>
                  </a:cubicBezTo>
                  <a:cubicBezTo>
                    <a:pt x="143827" y="155258"/>
                    <a:pt x="10477" y="171450"/>
                    <a:pt x="10477" y="82868"/>
                  </a:cubicBezTo>
                  <a:cubicBezTo>
                    <a:pt x="10477" y="33338"/>
                    <a:pt x="51435" y="0"/>
                    <a:pt x="111442" y="0"/>
                  </a:cubicBezTo>
                  <a:cubicBezTo>
                    <a:pt x="143827" y="0"/>
                    <a:pt x="175260" y="9525"/>
                    <a:pt x="203835" y="27622"/>
                  </a:cubicBezTo>
                  <a:lnTo>
                    <a:pt x="174307" y="76200"/>
                  </a:lnTo>
                  <a:cubicBezTo>
                    <a:pt x="151447" y="60960"/>
                    <a:pt x="130492" y="52387"/>
                    <a:pt x="110490" y="52387"/>
                  </a:cubicBezTo>
                  <a:cubicBezTo>
                    <a:pt x="87630" y="52387"/>
                    <a:pt x="72390" y="61912"/>
                    <a:pt x="72390" y="77153"/>
                  </a:cubicBezTo>
                  <a:cubicBezTo>
                    <a:pt x="72390" y="120968"/>
                    <a:pt x="205740" y="105728"/>
                    <a:pt x="205740" y="195262"/>
                  </a:cubicBezTo>
                  <a:cubicBezTo>
                    <a:pt x="205740" y="245745"/>
                    <a:pt x="164782" y="280035"/>
                    <a:pt x="102870" y="280035"/>
                  </a:cubicBezTo>
                  <a:cubicBezTo>
                    <a:pt x="67627" y="280035"/>
                    <a:pt x="31432" y="268605"/>
                    <a:pt x="0" y="247650"/>
                  </a:cubicBezTo>
                  <a:lnTo>
                    <a:pt x="29527" y="198120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18" name="Freihandform: Form 139">
              <a:extLst>
                <a:ext uri="{FF2B5EF4-FFF2-40B4-BE49-F238E27FC236}">
                  <a16:creationId xmlns:a16="http://schemas.microsoft.com/office/drawing/2014/main" id="{54A67089-DA24-4F4A-9689-ECB371BCBAFE}"/>
                </a:ext>
              </a:extLst>
            </p:cNvPr>
            <p:cNvSpPr/>
            <p:nvPr/>
          </p:nvSpPr>
          <p:spPr>
            <a:xfrm>
              <a:off x="2844077" y="292725"/>
              <a:ext cx="26651" cy="129725"/>
            </a:xfrm>
            <a:custGeom>
              <a:avLst/>
              <a:gdLst>
                <a:gd name="connsiteX0" fmla="*/ 79058 w 79057"/>
                <a:gd name="connsiteY0" fmla="*/ 38100 h 384810"/>
                <a:gd name="connsiteX1" fmla="*/ 39053 w 79057"/>
                <a:gd name="connsiteY1" fmla="*/ 76200 h 384810"/>
                <a:gd name="connsiteX2" fmla="*/ 0 w 79057"/>
                <a:gd name="connsiteY2" fmla="*/ 38100 h 384810"/>
                <a:gd name="connsiteX3" fmla="*/ 39053 w 79057"/>
                <a:gd name="connsiteY3" fmla="*/ 0 h 384810"/>
                <a:gd name="connsiteX4" fmla="*/ 79058 w 79057"/>
                <a:gd name="connsiteY4" fmla="*/ 38100 h 384810"/>
                <a:gd name="connsiteX5" fmla="*/ 70485 w 79057"/>
                <a:gd name="connsiteY5" fmla="*/ 384810 h 384810"/>
                <a:gd name="connsiteX6" fmla="*/ 8573 w 79057"/>
                <a:gd name="connsiteY6" fmla="*/ 384810 h 384810"/>
                <a:gd name="connsiteX7" fmla="*/ 8573 w 79057"/>
                <a:gd name="connsiteY7" fmla="*/ 118110 h 384810"/>
                <a:gd name="connsiteX8" fmla="*/ 70485 w 79057"/>
                <a:gd name="connsiteY8" fmla="*/ 118110 h 384810"/>
                <a:gd name="connsiteX9" fmla="*/ 70485 w 79057"/>
                <a:gd name="connsiteY9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10">
                  <a:moveTo>
                    <a:pt x="79058" y="38100"/>
                  </a:moveTo>
                  <a:cubicBezTo>
                    <a:pt x="79058" y="60007"/>
                    <a:pt x="60960" y="76200"/>
                    <a:pt x="39053" y="76200"/>
                  </a:cubicBezTo>
                  <a:cubicBezTo>
                    <a:pt x="17145" y="76200"/>
                    <a:pt x="0" y="60007"/>
                    <a:pt x="0" y="38100"/>
                  </a:cubicBezTo>
                  <a:cubicBezTo>
                    <a:pt x="0" y="16193"/>
                    <a:pt x="18098" y="0"/>
                    <a:pt x="39053" y="0"/>
                  </a:cubicBezTo>
                  <a:cubicBezTo>
                    <a:pt x="60960" y="0"/>
                    <a:pt x="79058" y="16193"/>
                    <a:pt x="79058" y="38100"/>
                  </a:cubicBezTo>
                  <a:close/>
                  <a:moveTo>
                    <a:pt x="70485" y="384810"/>
                  </a:moveTo>
                  <a:lnTo>
                    <a:pt x="8573" y="384810"/>
                  </a:lnTo>
                  <a:lnTo>
                    <a:pt x="8573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19" name="Freihandform: Form 140">
              <a:extLst>
                <a:ext uri="{FF2B5EF4-FFF2-40B4-BE49-F238E27FC236}">
                  <a16:creationId xmlns:a16="http://schemas.microsoft.com/office/drawing/2014/main" id="{3FB4029F-D68F-F841-A629-05FC673ED83B}"/>
                </a:ext>
              </a:extLst>
            </p:cNvPr>
            <p:cNvSpPr/>
            <p:nvPr/>
          </p:nvSpPr>
          <p:spPr>
            <a:xfrm>
              <a:off x="2885820" y="303963"/>
              <a:ext cx="55872" cy="120734"/>
            </a:xfrm>
            <a:custGeom>
              <a:avLst/>
              <a:gdLst>
                <a:gd name="connsiteX0" fmla="*/ 165735 w 165735"/>
                <a:gd name="connsiteY0" fmla="*/ 295275 h 358139"/>
                <a:gd name="connsiteX1" fmla="*/ 165735 w 165735"/>
                <a:gd name="connsiteY1" fmla="*/ 348615 h 358139"/>
                <a:gd name="connsiteX2" fmla="*/ 113348 w 165735"/>
                <a:gd name="connsiteY2" fmla="*/ 358140 h 358139"/>
                <a:gd name="connsiteX3" fmla="*/ 40958 w 165735"/>
                <a:gd name="connsiteY3" fmla="*/ 282892 h 358139"/>
                <a:gd name="connsiteX4" fmla="*/ 40958 w 165735"/>
                <a:gd name="connsiteY4" fmla="*/ 137160 h 358139"/>
                <a:gd name="connsiteX5" fmla="*/ 0 w 165735"/>
                <a:gd name="connsiteY5" fmla="*/ 137160 h 358139"/>
                <a:gd name="connsiteX6" fmla="*/ 0 w 165735"/>
                <a:gd name="connsiteY6" fmla="*/ 85725 h 358139"/>
                <a:gd name="connsiteX7" fmla="*/ 40005 w 165735"/>
                <a:gd name="connsiteY7" fmla="*/ 85725 h 358139"/>
                <a:gd name="connsiteX8" fmla="*/ 40005 w 165735"/>
                <a:gd name="connsiteY8" fmla="*/ 13335 h 358139"/>
                <a:gd name="connsiteX9" fmla="*/ 101918 w 165735"/>
                <a:gd name="connsiteY9" fmla="*/ 0 h 358139"/>
                <a:gd name="connsiteX10" fmla="*/ 101918 w 165735"/>
                <a:gd name="connsiteY10" fmla="*/ 86677 h 358139"/>
                <a:gd name="connsiteX11" fmla="*/ 165735 w 165735"/>
                <a:gd name="connsiteY11" fmla="*/ 86677 h 358139"/>
                <a:gd name="connsiteX12" fmla="*/ 165735 w 165735"/>
                <a:gd name="connsiteY12" fmla="*/ 138113 h 358139"/>
                <a:gd name="connsiteX13" fmla="*/ 101918 w 165735"/>
                <a:gd name="connsiteY13" fmla="*/ 138113 h 358139"/>
                <a:gd name="connsiteX14" fmla="*/ 101918 w 165735"/>
                <a:gd name="connsiteY14" fmla="*/ 269558 h 358139"/>
                <a:gd name="connsiteX15" fmla="*/ 130493 w 165735"/>
                <a:gd name="connsiteY15" fmla="*/ 304800 h 358139"/>
                <a:gd name="connsiteX16" fmla="*/ 165735 w 165735"/>
                <a:gd name="connsiteY16" fmla="*/ 295275 h 35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735" h="358139">
                  <a:moveTo>
                    <a:pt x="165735" y="295275"/>
                  </a:moveTo>
                  <a:lnTo>
                    <a:pt x="165735" y="348615"/>
                  </a:lnTo>
                  <a:cubicBezTo>
                    <a:pt x="152400" y="355283"/>
                    <a:pt x="131445" y="358140"/>
                    <a:pt x="113348" y="358140"/>
                  </a:cubicBezTo>
                  <a:cubicBezTo>
                    <a:pt x="66675" y="358140"/>
                    <a:pt x="40958" y="332423"/>
                    <a:pt x="40958" y="282892"/>
                  </a:cubicBezTo>
                  <a:lnTo>
                    <a:pt x="40958" y="137160"/>
                  </a:lnTo>
                  <a:lnTo>
                    <a:pt x="0" y="137160"/>
                  </a:lnTo>
                  <a:lnTo>
                    <a:pt x="0" y="85725"/>
                  </a:lnTo>
                  <a:lnTo>
                    <a:pt x="40005" y="85725"/>
                  </a:lnTo>
                  <a:lnTo>
                    <a:pt x="40005" y="13335"/>
                  </a:lnTo>
                  <a:lnTo>
                    <a:pt x="101918" y="0"/>
                  </a:lnTo>
                  <a:lnTo>
                    <a:pt x="101918" y="86677"/>
                  </a:lnTo>
                  <a:lnTo>
                    <a:pt x="165735" y="86677"/>
                  </a:lnTo>
                  <a:lnTo>
                    <a:pt x="165735" y="138113"/>
                  </a:lnTo>
                  <a:lnTo>
                    <a:pt x="101918" y="138113"/>
                  </a:lnTo>
                  <a:lnTo>
                    <a:pt x="101918" y="269558"/>
                  </a:lnTo>
                  <a:cubicBezTo>
                    <a:pt x="101918" y="294323"/>
                    <a:pt x="110490" y="304800"/>
                    <a:pt x="130493" y="304800"/>
                  </a:cubicBezTo>
                  <a:cubicBezTo>
                    <a:pt x="141923" y="303848"/>
                    <a:pt x="155258" y="300038"/>
                    <a:pt x="165735" y="295275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20" name="Freihandform: Form 141">
              <a:extLst>
                <a:ext uri="{FF2B5EF4-FFF2-40B4-BE49-F238E27FC236}">
                  <a16:creationId xmlns:a16="http://schemas.microsoft.com/office/drawing/2014/main" id="{85E8479C-40C5-954A-A840-FA3316FC25AB}"/>
                </a:ext>
              </a:extLst>
            </p:cNvPr>
            <p:cNvSpPr/>
            <p:nvPr/>
          </p:nvSpPr>
          <p:spPr>
            <a:xfrm>
              <a:off x="2958068" y="294330"/>
              <a:ext cx="76101" cy="130367"/>
            </a:xfrm>
            <a:custGeom>
              <a:avLst/>
              <a:gdLst>
                <a:gd name="connsiteX0" fmla="*/ 114300 w 225742"/>
                <a:gd name="connsiteY0" fmla="*/ 215265 h 386714"/>
                <a:gd name="connsiteX1" fmla="*/ 164783 w 225742"/>
                <a:gd name="connsiteY1" fmla="*/ 220980 h 386714"/>
                <a:gd name="connsiteX2" fmla="*/ 164783 w 225742"/>
                <a:gd name="connsiteY2" fmla="*/ 211455 h 386714"/>
                <a:gd name="connsiteX3" fmla="*/ 105728 w 225742"/>
                <a:gd name="connsiteY3" fmla="*/ 160020 h 386714"/>
                <a:gd name="connsiteX4" fmla="*/ 38100 w 225742"/>
                <a:gd name="connsiteY4" fmla="*/ 175260 h 386714"/>
                <a:gd name="connsiteX5" fmla="*/ 24765 w 225742"/>
                <a:gd name="connsiteY5" fmla="*/ 122873 h 386714"/>
                <a:gd name="connsiteX6" fmla="*/ 112395 w 225742"/>
                <a:gd name="connsiteY6" fmla="*/ 107632 h 386714"/>
                <a:gd name="connsiteX7" fmla="*/ 225743 w 225742"/>
                <a:gd name="connsiteY7" fmla="*/ 210502 h 386714"/>
                <a:gd name="connsiteX8" fmla="*/ 225743 w 225742"/>
                <a:gd name="connsiteY8" fmla="*/ 381000 h 386714"/>
                <a:gd name="connsiteX9" fmla="*/ 166688 w 225742"/>
                <a:gd name="connsiteY9" fmla="*/ 381000 h 386714"/>
                <a:gd name="connsiteX10" fmla="*/ 166688 w 225742"/>
                <a:gd name="connsiteY10" fmla="*/ 352425 h 386714"/>
                <a:gd name="connsiteX11" fmla="*/ 165735 w 225742"/>
                <a:gd name="connsiteY11" fmla="*/ 352425 h 386714"/>
                <a:gd name="connsiteX12" fmla="*/ 87630 w 225742"/>
                <a:gd name="connsiteY12" fmla="*/ 386715 h 386714"/>
                <a:gd name="connsiteX13" fmla="*/ 0 w 225742"/>
                <a:gd name="connsiteY13" fmla="*/ 301942 h 386714"/>
                <a:gd name="connsiteX14" fmla="*/ 114300 w 225742"/>
                <a:gd name="connsiteY14" fmla="*/ 215265 h 386714"/>
                <a:gd name="connsiteX15" fmla="*/ 63818 w 225742"/>
                <a:gd name="connsiteY15" fmla="*/ 72390 h 386714"/>
                <a:gd name="connsiteX16" fmla="*/ 26670 w 225742"/>
                <a:gd name="connsiteY16" fmla="*/ 36195 h 386714"/>
                <a:gd name="connsiteX17" fmla="*/ 63818 w 225742"/>
                <a:gd name="connsiteY17" fmla="*/ 0 h 386714"/>
                <a:gd name="connsiteX18" fmla="*/ 100965 w 225742"/>
                <a:gd name="connsiteY18" fmla="*/ 36195 h 386714"/>
                <a:gd name="connsiteX19" fmla="*/ 63818 w 225742"/>
                <a:gd name="connsiteY19" fmla="*/ 72390 h 386714"/>
                <a:gd name="connsiteX20" fmla="*/ 103823 w 225742"/>
                <a:gd name="connsiteY20" fmla="*/ 340042 h 386714"/>
                <a:gd name="connsiteX21" fmla="*/ 164783 w 225742"/>
                <a:gd name="connsiteY21" fmla="*/ 307658 h 386714"/>
                <a:gd name="connsiteX22" fmla="*/ 164783 w 225742"/>
                <a:gd name="connsiteY22" fmla="*/ 261938 h 386714"/>
                <a:gd name="connsiteX23" fmla="*/ 120968 w 225742"/>
                <a:gd name="connsiteY23" fmla="*/ 257175 h 386714"/>
                <a:gd name="connsiteX24" fmla="*/ 59055 w 225742"/>
                <a:gd name="connsiteY24" fmla="*/ 300990 h 386714"/>
                <a:gd name="connsiteX25" fmla="*/ 103823 w 225742"/>
                <a:gd name="connsiteY25" fmla="*/ 340042 h 386714"/>
                <a:gd name="connsiteX26" fmla="*/ 172403 w 225742"/>
                <a:gd name="connsiteY26" fmla="*/ 72390 h 386714"/>
                <a:gd name="connsiteX27" fmla="*/ 135255 w 225742"/>
                <a:gd name="connsiteY27" fmla="*/ 36195 h 386714"/>
                <a:gd name="connsiteX28" fmla="*/ 172403 w 225742"/>
                <a:gd name="connsiteY28" fmla="*/ 0 h 386714"/>
                <a:gd name="connsiteX29" fmla="*/ 209550 w 225742"/>
                <a:gd name="connsiteY29" fmla="*/ 36195 h 386714"/>
                <a:gd name="connsiteX30" fmla="*/ 172403 w 225742"/>
                <a:gd name="connsiteY30" fmla="*/ 72390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5742" h="386714">
                  <a:moveTo>
                    <a:pt x="114300" y="215265"/>
                  </a:moveTo>
                  <a:cubicBezTo>
                    <a:pt x="131445" y="215265"/>
                    <a:pt x="147638" y="216217"/>
                    <a:pt x="164783" y="220980"/>
                  </a:cubicBezTo>
                  <a:lnTo>
                    <a:pt x="164783" y="211455"/>
                  </a:lnTo>
                  <a:cubicBezTo>
                    <a:pt x="164783" y="177165"/>
                    <a:pt x="144780" y="160020"/>
                    <a:pt x="105728" y="160020"/>
                  </a:cubicBezTo>
                  <a:cubicBezTo>
                    <a:pt x="83820" y="160020"/>
                    <a:pt x="60008" y="165735"/>
                    <a:pt x="38100" y="175260"/>
                  </a:cubicBezTo>
                  <a:lnTo>
                    <a:pt x="24765" y="122873"/>
                  </a:lnTo>
                  <a:cubicBezTo>
                    <a:pt x="49530" y="113348"/>
                    <a:pt x="81915" y="107632"/>
                    <a:pt x="112395" y="107632"/>
                  </a:cubicBezTo>
                  <a:cubicBezTo>
                    <a:pt x="187643" y="107632"/>
                    <a:pt x="225743" y="142875"/>
                    <a:pt x="225743" y="210502"/>
                  </a:cubicBezTo>
                  <a:lnTo>
                    <a:pt x="225743" y="381000"/>
                  </a:lnTo>
                  <a:lnTo>
                    <a:pt x="166688" y="381000"/>
                  </a:lnTo>
                  <a:lnTo>
                    <a:pt x="166688" y="352425"/>
                  </a:lnTo>
                  <a:lnTo>
                    <a:pt x="165735" y="352425"/>
                  </a:lnTo>
                  <a:cubicBezTo>
                    <a:pt x="142875" y="376238"/>
                    <a:pt x="119063" y="386715"/>
                    <a:pt x="87630" y="386715"/>
                  </a:cubicBezTo>
                  <a:cubicBezTo>
                    <a:pt x="34290" y="386715"/>
                    <a:pt x="0" y="353378"/>
                    <a:pt x="0" y="301942"/>
                  </a:cubicBezTo>
                  <a:cubicBezTo>
                    <a:pt x="0" y="245745"/>
                    <a:pt x="40005" y="215265"/>
                    <a:pt x="114300" y="215265"/>
                  </a:cubicBezTo>
                  <a:close/>
                  <a:moveTo>
                    <a:pt x="63818" y="72390"/>
                  </a:moveTo>
                  <a:cubicBezTo>
                    <a:pt x="43815" y="72390"/>
                    <a:pt x="26670" y="55245"/>
                    <a:pt x="26670" y="36195"/>
                  </a:cubicBezTo>
                  <a:cubicBezTo>
                    <a:pt x="26670" y="17145"/>
                    <a:pt x="43815" y="0"/>
                    <a:pt x="63818" y="0"/>
                  </a:cubicBezTo>
                  <a:cubicBezTo>
                    <a:pt x="83820" y="0"/>
                    <a:pt x="100965" y="17145"/>
                    <a:pt x="100965" y="36195"/>
                  </a:cubicBezTo>
                  <a:cubicBezTo>
                    <a:pt x="100965" y="56198"/>
                    <a:pt x="83820" y="72390"/>
                    <a:pt x="63818" y="72390"/>
                  </a:cubicBezTo>
                  <a:close/>
                  <a:moveTo>
                    <a:pt x="103823" y="340042"/>
                  </a:moveTo>
                  <a:cubicBezTo>
                    <a:pt x="126683" y="340042"/>
                    <a:pt x="147638" y="328613"/>
                    <a:pt x="164783" y="307658"/>
                  </a:cubicBezTo>
                  <a:lnTo>
                    <a:pt x="164783" y="261938"/>
                  </a:lnTo>
                  <a:cubicBezTo>
                    <a:pt x="150495" y="258127"/>
                    <a:pt x="135255" y="257175"/>
                    <a:pt x="120968" y="257175"/>
                  </a:cubicBezTo>
                  <a:cubicBezTo>
                    <a:pt x="81915" y="257175"/>
                    <a:pt x="59055" y="272415"/>
                    <a:pt x="59055" y="300990"/>
                  </a:cubicBezTo>
                  <a:cubicBezTo>
                    <a:pt x="59055" y="324803"/>
                    <a:pt x="76200" y="340042"/>
                    <a:pt x="103823" y="340042"/>
                  </a:cubicBezTo>
                  <a:close/>
                  <a:moveTo>
                    <a:pt x="172403" y="72390"/>
                  </a:moveTo>
                  <a:cubicBezTo>
                    <a:pt x="152400" y="72390"/>
                    <a:pt x="135255" y="55245"/>
                    <a:pt x="135255" y="36195"/>
                  </a:cubicBezTo>
                  <a:cubicBezTo>
                    <a:pt x="135255" y="17145"/>
                    <a:pt x="152400" y="0"/>
                    <a:pt x="172403" y="0"/>
                  </a:cubicBezTo>
                  <a:cubicBezTo>
                    <a:pt x="192405" y="0"/>
                    <a:pt x="209550" y="17145"/>
                    <a:pt x="209550" y="36195"/>
                  </a:cubicBezTo>
                  <a:cubicBezTo>
                    <a:pt x="209550" y="56198"/>
                    <a:pt x="192405" y="72390"/>
                    <a:pt x="172403" y="72390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21" name="Freihandform: Form 142">
              <a:extLst>
                <a:ext uri="{FF2B5EF4-FFF2-40B4-BE49-F238E27FC236}">
                  <a16:creationId xmlns:a16="http://schemas.microsoft.com/office/drawing/2014/main" id="{41AF89F4-1ADF-E840-A335-849E2214F259}"/>
                </a:ext>
              </a:extLst>
            </p:cNvPr>
            <p:cNvSpPr/>
            <p:nvPr/>
          </p:nvSpPr>
          <p:spPr>
            <a:xfrm>
              <a:off x="3050546" y="303963"/>
              <a:ext cx="55871" cy="120734"/>
            </a:xfrm>
            <a:custGeom>
              <a:avLst/>
              <a:gdLst>
                <a:gd name="connsiteX0" fmla="*/ 165735 w 165734"/>
                <a:gd name="connsiteY0" fmla="*/ 295275 h 358139"/>
                <a:gd name="connsiteX1" fmla="*/ 165735 w 165734"/>
                <a:gd name="connsiteY1" fmla="*/ 348615 h 358139"/>
                <a:gd name="connsiteX2" fmla="*/ 113347 w 165734"/>
                <a:gd name="connsiteY2" fmla="*/ 358140 h 358139"/>
                <a:gd name="connsiteX3" fmla="*/ 40957 w 165734"/>
                <a:gd name="connsiteY3" fmla="*/ 282892 h 358139"/>
                <a:gd name="connsiteX4" fmla="*/ 40957 w 165734"/>
                <a:gd name="connsiteY4" fmla="*/ 137160 h 358139"/>
                <a:gd name="connsiteX5" fmla="*/ 0 w 165734"/>
                <a:gd name="connsiteY5" fmla="*/ 137160 h 358139"/>
                <a:gd name="connsiteX6" fmla="*/ 0 w 165734"/>
                <a:gd name="connsiteY6" fmla="*/ 85725 h 358139"/>
                <a:gd name="connsiteX7" fmla="*/ 40005 w 165734"/>
                <a:gd name="connsiteY7" fmla="*/ 85725 h 358139"/>
                <a:gd name="connsiteX8" fmla="*/ 40005 w 165734"/>
                <a:gd name="connsiteY8" fmla="*/ 13335 h 358139"/>
                <a:gd name="connsiteX9" fmla="*/ 101917 w 165734"/>
                <a:gd name="connsiteY9" fmla="*/ 0 h 358139"/>
                <a:gd name="connsiteX10" fmla="*/ 101917 w 165734"/>
                <a:gd name="connsiteY10" fmla="*/ 86677 h 358139"/>
                <a:gd name="connsiteX11" fmla="*/ 165735 w 165734"/>
                <a:gd name="connsiteY11" fmla="*/ 86677 h 358139"/>
                <a:gd name="connsiteX12" fmla="*/ 165735 w 165734"/>
                <a:gd name="connsiteY12" fmla="*/ 138113 h 358139"/>
                <a:gd name="connsiteX13" fmla="*/ 101917 w 165734"/>
                <a:gd name="connsiteY13" fmla="*/ 138113 h 358139"/>
                <a:gd name="connsiteX14" fmla="*/ 101917 w 165734"/>
                <a:gd name="connsiteY14" fmla="*/ 269558 h 358139"/>
                <a:gd name="connsiteX15" fmla="*/ 130492 w 165734"/>
                <a:gd name="connsiteY15" fmla="*/ 304800 h 358139"/>
                <a:gd name="connsiteX16" fmla="*/ 165735 w 165734"/>
                <a:gd name="connsiteY16" fmla="*/ 295275 h 35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734" h="358139">
                  <a:moveTo>
                    <a:pt x="165735" y="295275"/>
                  </a:moveTo>
                  <a:lnTo>
                    <a:pt x="165735" y="348615"/>
                  </a:lnTo>
                  <a:cubicBezTo>
                    <a:pt x="152400" y="355283"/>
                    <a:pt x="131445" y="358140"/>
                    <a:pt x="113347" y="358140"/>
                  </a:cubicBezTo>
                  <a:cubicBezTo>
                    <a:pt x="66675" y="358140"/>
                    <a:pt x="40957" y="332423"/>
                    <a:pt x="40957" y="282892"/>
                  </a:cubicBezTo>
                  <a:lnTo>
                    <a:pt x="40957" y="137160"/>
                  </a:lnTo>
                  <a:lnTo>
                    <a:pt x="0" y="137160"/>
                  </a:lnTo>
                  <a:lnTo>
                    <a:pt x="0" y="85725"/>
                  </a:lnTo>
                  <a:lnTo>
                    <a:pt x="40005" y="85725"/>
                  </a:lnTo>
                  <a:lnTo>
                    <a:pt x="40005" y="13335"/>
                  </a:lnTo>
                  <a:lnTo>
                    <a:pt x="101917" y="0"/>
                  </a:lnTo>
                  <a:lnTo>
                    <a:pt x="101917" y="86677"/>
                  </a:lnTo>
                  <a:lnTo>
                    <a:pt x="165735" y="86677"/>
                  </a:lnTo>
                  <a:lnTo>
                    <a:pt x="165735" y="138113"/>
                  </a:lnTo>
                  <a:lnTo>
                    <a:pt x="101917" y="138113"/>
                  </a:lnTo>
                  <a:lnTo>
                    <a:pt x="101917" y="269558"/>
                  </a:lnTo>
                  <a:cubicBezTo>
                    <a:pt x="101917" y="294323"/>
                    <a:pt x="110490" y="304800"/>
                    <a:pt x="130492" y="304800"/>
                  </a:cubicBezTo>
                  <a:cubicBezTo>
                    <a:pt x="142875" y="303848"/>
                    <a:pt x="155257" y="300038"/>
                    <a:pt x="165735" y="295275"/>
                  </a:cubicBezTo>
                  <a:close/>
                </a:path>
              </a:pathLst>
            </a:custGeom>
            <a:solidFill>
              <a:srgbClr val="0400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>
                <a:solidFill>
                  <a:srgbClr val="041E42"/>
                </a:solidFill>
              </a:endParaRPr>
            </a:p>
          </p:txBody>
        </p:sp>
        <p:sp>
          <p:nvSpPr>
            <p:cNvPr id="122" name="Freihandform: Form 143">
              <a:extLst>
                <a:ext uri="{FF2B5EF4-FFF2-40B4-BE49-F238E27FC236}">
                  <a16:creationId xmlns:a16="http://schemas.microsoft.com/office/drawing/2014/main" id="{5E522DF2-01BB-5447-ADDB-B52B8630FC3A}"/>
                </a:ext>
              </a:extLst>
            </p:cNvPr>
            <p:cNvSpPr/>
            <p:nvPr/>
          </p:nvSpPr>
          <p:spPr>
            <a:xfrm>
              <a:off x="516734" y="492449"/>
              <a:ext cx="121055" cy="125871"/>
            </a:xfrm>
            <a:custGeom>
              <a:avLst/>
              <a:gdLst>
                <a:gd name="connsiteX0" fmla="*/ 0 w 359092"/>
                <a:gd name="connsiteY0" fmla="*/ 0 h 373379"/>
                <a:gd name="connsiteX1" fmla="*/ 79057 w 359092"/>
                <a:gd name="connsiteY1" fmla="*/ 0 h 373379"/>
                <a:gd name="connsiteX2" fmla="*/ 180022 w 359092"/>
                <a:gd name="connsiteY2" fmla="*/ 229553 h 373379"/>
                <a:gd name="connsiteX3" fmla="*/ 180975 w 359092"/>
                <a:gd name="connsiteY3" fmla="*/ 229553 h 373379"/>
                <a:gd name="connsiteX4" fmla="*/ 279083 w 359092"/>
                <a:gd name="connsiteY4" fmla="*/ 0 h 373379"/>
                <a:gd name="connsiteX5" fmla="*/ 359093 w 359092"/>
                <a:gd name="connsiteY5" fmla="*/ 0 h 373379"/>
                <a:gd name="connsiteX6" fmla="*/ 359093 w 359092"/>
                <a:gd name="connsiteY6" fmla="*/ 368617 h 373379"/>
                <a:gd name="connsiteX7" fmla="*/ 295275 w 359092"/>
                <a:gd name="connsiteY7" fmla="*/ 368617 h 373379"/>
                <a:gd name="connsiteX8" fmla="*/ 295275 w 359092"/>
                <a:gd name="connsiteY8" fmla="*/ 114300 h 373379"/>
                <a:gd name="connsiteX9" fmla="*/ 294322 w 359092"/>
                <a:gd name="connsiteY9" fmla="*/ 114300 h 373379"/>
                <a:gd name="connsiteX10" fmla="*/ 180975 w 359092"/>
                <a:gd name="connsiteY10" fmla="*/ 373380 h 373379"/>
                <a:gd name="connsiteX11" fmla="*/ 179070 w 359092"/>
                <a:gd name="connsiteY11" fmla="*/ 373380 h 373379"/>
                <a:gd name="connsiteX12" fmla="*/ 64770 w 359092"/>
                <a:gd name="connsiteY12" fmla="*/ 114300 h 373379"/>
                <a:gd name="connsiteX13" fmla="*/ 63818 w 359092"/>
                <a:gd name="connsiteY13" fmla="*/ 114300 h 373379"/>
                <a:gd name="connsiteX14" fmla="*/ 63818 w 359092"/>
                <a:gd name="connsiteY14" fmla="*/ 368617 h 373379"/>
                <a:gd name="connsiteX15" fmla="*/ 953 w 359092"/>
                <a:gd name="connsiteY15" fmla="*/ 368617 h 373379"/>
                <a:gd name="connsiteX16" fmla="*/ 953 w 359092"/>
                <a:gd name="connsiteY16" fmla="*/ 0 h 37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9092" h="373379">
                  <a:moveTo>
                    <a:pt x="0" y="0"/>
                  </a:moveTo>
                  <a:lnTo>
                    <a:pt x="79057" y="0"/>
                  </a:lnTo>
                  <a:lnTo>
                    <a:pt x="180022" y="229553"/>
                  </a:lnTo>
                  <a:lnTo>
                    <a:pt x="180975" y="229553"/>
                  </a:lnTo>
                  <a:lnTo>
                    <a:pt x="279083" y="0"/>
                  </a:lnTo>
                  <a:lnTo>
                    <a:pt x="359093" y="0"/>
                  </a:lnTo>
                  <a:lnTo>
                    <a:pt x="359093" y="368617"/>
                  </a:lnTo>
                  <a:lnTo>
                    <a:pt x="295275" y="368617"/>
                  </a:lnTo>
                  <a:lnTo>
                    <a:pt x="295275" y="114300"/>
                  </a:lnTo>
                  <a:lnTo>
                    <a:pt x="294322" y="114300"/>
                  </a:lnTo>
                  <a:lnTo>
                    <a:pt x="180975" y="373380"/>
                  </a:lnTo>
                  <a:lnTo>
                    <a:pt x="179070" y="373380"/>
                  </a:lnTo>
                  <a:lnTo>
                    <a:pt x="64770" y="114300"/>
                  </a:lnTo>
                  <a:lnTo>
                    <a:pt x="63818" y="114300"/>
                  </a:lnTo>
                  <a:lnTo>
                    <a:pt x="63818" y="368617"/>
                  </a:lnTo>
                  <a:lnTo>
                    <a:pt x="953" y="368617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23" name="Freihandform: Form 144">
              <a:extLst>
                <a:ext uri="{FF2B5EF4-FFF2-40B4-BE49-F238E27FC236}">
                  <a16:creationId xmlns:a16="http://schemas.microsoft.com/office/drawing/2014/main" id="{4E503868-9EDB-EE46-8E0E-5F397F75AFB0}"/>
                </a:ext>
              </a:extLst>
            </p:cNvPr>
            <p:cNvSpPr/>
            <p:nvPr/>
          </p:nvSpPr>
          <p:spPr>
            <a:xfrm>
              <a:off x="662514" y="524881"/>
              <a:ext cx="81881" cy="94082"/>
            </a:xfrm>
            <a:custGeom>
              <a:avLst/>
              <a:gdLst>
                <a:gd name="connsiteX0" fmla="*/ 132398 w 242887"/>
                <a:gd name="connsiteY0" fmla="*/ 279083 h 279082"/>
                <a:gd name="connsiteX1" fmla="*/ 0 w 242887"/>
                <a:gd name="connsiteY1" fmla="*/ 139065 h 279082"/>
                <a:gd name="connsiteX2" fmla="*/ 124778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8 w 242887"/>
                <a:gd name="connsiteY6" fmla="*/ 225742 h 279082"/>
                <a:gd name="connsiteX7" fmla="*/ 198120 w 242887"/>
                <a:gd name="connsiteY7" fmla="*/ 194310 h 279082"/>
                <a:gd name="connsiteX8" fmla="*/ 237173 w 242887"/>
                <a:gd name="connsiteY8" fmla="*/ 235267 h 279082"/>
                <a:gd name="connsiteX9" fmla="*/ 132398 w 242887"/>
                <a:gd name="connsiteY9" fmla="*/ 279083 h 279082"/>
                <a:gd name="connsiteX10" fmla="*/ 62865 w 242887"/>
                <a:gd name="connsiteY10" fmla="*/ 115252 h 279082"/>
                <a:gd name="connsiteX11" fmla="*/ 183833 w 242887"/>
                <a:gd name="connsiteY11" fmla="*/ 115252 h 279082"/>
                <a:gd name="connsiteX12" fmla="*/ 124778 w 242887"/>
                <a:gd name="connsiteY12" fmla="*/ 50482 h 279082"/>
                <a:gd name="connsiteX13" fmla="*/ 62865 w 242887"/>
                <a:gd name="connsiteY13" fmla="*/ 115252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8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3" y="0"/>
                    <a:pt x="124778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7"/>
                    <a:pt x="241935" y="153352"/>
                    <a:pt x="241935" y="160972"/>
                  </a:cubicBezTo>
                  <a:lnTo>
                    <a:pt x="62865" y="160972"/>
                  </a:lnTo>
                  <a:cubicBezTo>
                    <a:pt x="69533" y="201930"/>
                    <a:pt x="94298" y="225742"/>
                    <a:pt x="132398" y="225742"/>
                  </a:cubicBezTo>
                  <a:cubicBezTo>
                    <a:pt x="157163" y="225742"/>
                    <a:pt x="177165" y="216217"/>
                    <a:pt x="198120" y="194310"/>
                  </a:cubicBezTo>
                  <a:lnTo>
                    <a:pt x="237173" y="235267"/>
                  </a:lnTo>
                  <a:cubicBezTo>
                    <a:pt x="206693" y="264795"/>
                    <a:pt x="172403" y="279083"/>
                    <a:pt x="132398" y="279083"/>
                  </a:cubicBezTo>
                  <a:close/>
                  <a:moveTo>
                    <a:pt x="62865" y="115252"/>
                  </a:moveTo>
                  <a:lnTo>
                    <a:pt x="183833" y="115252"/>
                  </a:lnTo>
                  <a:cubicBezTo>
                    <a:pt x="180975" y="74295"/>
                    <a:pt x="160020" y="50482"/>
                    <a:pt x="124778" y="50482"/>
                  </a:cubicBezTo>
                  <a:cubicBezTo>
                    <a:pt x="89535" y="50482"/>
                    <a:pt x="67628" y="74295"/>
                    <a:pt x="62865" y="115252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24" name="Freihandform: Form 145">
              <a:extLst>
                <a:ext uri="{FF2B5EF4-FFF2-40B4-BE49-F238E27FC236}">
                  <a16:creationId xmlns:a16="http://schemas.microsoft.com/office/drawing/2014/main" id="{855E96AC-0C62-784D-9836-67C89E329407}"/>
                </a:ext>
              </a:extLst>
            </p:cNvPr>
            <p:cNvSpPr/>
            <p:nvPr/>
          </p:nvSpPr>
          <p:spPr>
            <a:xfrm>
              <a:off x="763019" y="485706"/>
              <a:ext cx="83807" cy="133578"/>
            </a:xfrm>
            <a:custGeom>
              <a:avLst/>
              <a:gdLst>
                <a:gd name="connsiteX0" fmla="*/ 0 w 248602"/>
                <a:gd name="connsiteY0" fmla="*/ 255270 h 396239"/>
                <a:gd name="connsiteX1" fmla="*/ 108585 w 248602"/>
                <a:gd name="connsiteY1" fmla="*/ 116205 h 396239"/>
                <a:gd name="connsiteX2" fmla="*/ 185738 w 248602"/>
                <a:gd name="connsiteY2" fmla="*/ 152400 h 396239"/>
                <a:gd name="connsiteX3" fmla="*/ 186690 w 248602"/>
                <a:gd name="connsiteY3" fmla="*/ 152400 h 396239"/>
                <a:gd name="connsiteX4" fmla="*/ 186690 w 248602"/>
                <a:gd name="connsiteY4" fmla="*/ 15240 h 396239"/>
                <a:gd name="connsiteX5" fmla="*/ 248603 w 248602"/>
                <a:gd name="connsiteY5" fmla="*/ 0 h 396239"/>
                <a:gd name="connsiteX6" fmla="*/ 248603 w 248602"/>
                <a:gd name="connsiteY6" fmla="*/ 389573 h 396239"/>
                <a:gd name="connsiteX7" fmla="*/ 187642 w 248602"/>
                <a:gd name="connsiteY7" fmla="*/ 389573 h 396239"/>
                <a:gd name="connsiteX8" fmla="*/ 187642 w 248602"/>
                <a:gd name="connsiteY8" fmla="*/ 358140 h 396239"/>
                <a:gd name="connsiteX9" fmla="*/ 186690 w 248602"/>
                <a:gd name="connsiteY9" fmla="*/ 358140 h 396239"/>
                <a:gd name="connsiteX10" fmla="*/ 106680 w 248602"/>
                <a:gd name="connsiteY10" fmla="*/ 396240 h 396239"/>
                <a:gd name="connsiteX11" fmla="*/ 0 w 248602"/>
                <a:gd name="connsiteY11" fmla="*/ 255270 h 396239"/>
                <a:gd name="connsiteX12" fmla="*/ 61913 w 248602"/>
                <a:gd name="connsiteY12" fmla="*/ 255270 h 396239"/>
                <a:gd name="connsiteX13" fmla="*/ 123825 w 248602"/>
                <a:gd name="connsiteY13" fmla="*/ 340995 h 396239"/>
                <a:gd name="connsiteX14" fmla="*/ 187642 w 248602"/>
                <a:gd name="connsiteY14" fmla="*/ 305753 h 396239"/>
                <a:gd name="connsiteX15" fmla="*/ 187642 w 248602"/>
                <a:gd name="connsiteY15" fmla="*/ 208598 h 396239"/>
                <a:gd name="connsiteX16" fmla="*/ 123825 w 248602"/>
                <a:gd name="connsiteY16" fmla="*/ 173355 h 396239"/>
                <a:gd name="connsiteX17" fmla="*/ 61913 w 248602"/>
                <a:gd name="connsiteY17" fmla="*/ 255270 h 39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602" h="396239">
                  <a:moveTo>
                    <a:pt x="0" y="255270"/>
                  </a:moveTo>
                  <a:cubicBezTo>
                    <a:pt x="0" y="169545"/>
                    <a:pt x="43815" y="116205"/>
                    <a:pt x="108585" y="116205"/>
                  </a:cubicBezTo>
                  <a:cubicBezTo>
                    <a:pt x="141922" y="116205"/>
                    <a:pt x="168592" y="130493"/>
                    <a:pt x="185738" y="152400"/>
                  </a:cubicBezTo>
                  <a:lnTo>
                    <a:pt x="186690" y="152400"/>
                  </a:lnTo>
                  <a:lnTo>
                    <a:pt x="186690" y="15240"/>
                  </a:lnTo>
                  <a:lnTo>
                    <a:pt x="248603" y="0"/>
                  </a:lnTo>
                  <a:lnTo>
                    <a:pt x="248603" y="389573"/>
                  </a:lnTo>
                  <a:lnTo>
                    <a:pt x="187642" y="389573"/>
                  </a:lnTo>
                  <a:lnTo>
                    <a:pt x="187642" y="358140"/>
                  </a:lnTo>
                  <a:lnTo>
                    <a:pt x="186690" y="358140"/>
                  </a:lnTo>
                  <a:cubicBezTo>
                    <a:pt x="167640" y="381953"/>
                    <a:pt x="140017" y="396240"/>
                    <a:pt x="106680" y="396240"/>
                  </a:cubicBezTo>
                  <a:cubicBezTo>
                    <a:pt x="43815" y="395288"/>
                    <a:pt x="0" y="340995"/>
                    <a:pt x="0" y="255270"/>
                  </a:cubicBezTo>
                  <a:close/>
                  <a:moveTo>
                    <a:pt x="61913" y="255270"/>
                  </a:moveTo>
                  <a:cubicBezTo>
                    <a:pt x="61913" y="309563"/>
                    <a:pt x="84772" y="340995"/>
                    <a:pt x="123825" y="340995"/>
                  </a:cubicBezTo>
                  <a:cubicBezTo>
                    <a:pt x="147638" y="340995"/>
                    <a:pt x="167640" y="329565"/>
                    <a:pt x="187642" y="305753"/>
                  </a:cubicBezTo>
                  <a:lnTo>
                    <a:pt x="187642" y="208598"/>
                  </a:lnTo>
                  <a:cubicBezTo>
                    <a:pt x="169545" y="184785"/>
                    <a:pt x="149542" y="173355"/>
                    <a:pt x="123825" y="173355"/>
                  </a:cubicBezTo>
                  <a:cubicBezTo>
                    <a:pt x="82867" y="172402"/>
                    <a:pt x="61913" y="201930"/>
                    <a:pt x="61913" y="25527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25" name="Freihandform: Form 146">
              <a:extLst>
                <a:ext uri="{FF2B5EF4-FFF2-40B4-BE49-F238E27FC236}">
                  <a16:creationId xmlns:a16="http://schemas.microsoft.com/office/drawing/2014/main" id="{9E3E1AF0-A6E5-FD41-BE5E-1DE800BAF57B}"/>
                </a:ext>
              </a:extLst>
            </p:cNvPr>
            <p:cNvSpPr/>
            <p:nvPr/>
          </p:nvSpPr>
          <p:spPr>
            <a:xfrm>
              <a:off x="871872" y="486991"/>
              <a:ext cx="26651" cy="129724"/>
            </a:xfrm>
            <a:custGeom>
              <a:avLst/>
              <a:gdLst>
                <a:gd name="connsiteX0" fmla="*/ 79058 w 79057"/>
                <a:gd name="connsiteY0" fmla="*/ 38100 h 384809"/>
                <a:gd name="connsiteX1" fmla="*/ 39053 w 79057"/>
                <a:gd name="connsiteY1" fmla="*/ 76200 h 384809"/>
                <a:gd name="connsiteX2" fmla="*/ 0 w 79057"/>
                <a:gd name="connsiteY2" fmla="*/ 38100 h 384809"/>
                <a:gd name="connsiteX3" fmla="*/ 39053 w 79057"/>
                <a:gd name="connsiteY3" fmla="*/ 0 h 384809"/>
                <a:gd name="connsiteX4" fmla="*/ 79058 w 79057"/>
                <a:gd name="connsiteY4" fmla="*/ 38100 h 384809"/>
                <a:gd name="connsiteX5" fmla="*/ 70485 w 79057"/>
                <a:gd name="connsiteY5" fmla="*/ 384810 h 384809"/>
                <a:gd name="connsiteX6" fmla="*/ 8573 w 79057"/>
                <a:gd name="connsiteY6" fmla="*/ 384810 h 384809"/>
                <a:gd name="connsiteX7" fmla="*/ 8573 w 79057"/>
                <a:gd name="connsiteY7" fmla="*/ 118110 h 384809"/>
                <a:gd name="connsiteX8" fmla="*/ 70485 w 79057"/>
                <a:gd name="connsiteY8" fmla="*/ 118110 h 384809"/>
                <a:gd name="connsiteX9" fmla="*/ 70485 w 79057"/>
                <a:gd name="connsiteY9" fmla="*/ 384810 h 38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09">
                  <a:moveTo>
                    <a:pt x="79058" y="38100"/>
                  </a:moveTo>
                  <a:cubicBezTo>
                    <a:pt x="79058" y="60008"/>
                    <a:pt x="60960" y="76200"/>
                    <a:pt x="39053" y="76200"/>
                  </a:cubicBezTo>
                  <a:cubicBezTo>
                    <a:pt x="17145" y="76200"/>
                    <a:pt x="0" y="60008"/>
                    <a:pt x="0" y="38100"/>
                  </a:cubicBezTo>
                  <a:cubicBezTo>
                    <a:pt x="0" y="16192"/>
                    <a:pt x="18098" y="0"/>
                    <a:pt x="39053" y="0"/>
                  </a:cubicBezTo>
                  <a:cubicBezTo>
                    <a:pt x="60960" y="0"/>
                    <a:pt x="79058" y="16192"/>
                    <a:pt x="79058" y="38100"/>
                  </a:cubicBezTo>
                  <a:close/>
                  <a:moveTo>
                    <a:pt x="70485" y="384810"/>
                  </a:moveTo>
                  <a:lnTo>
                    <a:pt x="8573" y="384810"/>
                  </a:lnTo>
                  <a:lnTo>
                    <a:pt x="8573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26" name="Freihandform: Form 147">
              <a:extLst>
                <a:ext uri="{FF2B5EF4-FFF2-40B4-BE49-F238E27FC236}">
                  <a16:creationId xmlns:a16="http://schemas.microsoft.com/office/drawing/2014/main" id="{C91E889C-07E7-1C43-A194-DD66BCD88E1B}"/>
                </a:ext>
              </a:extLst>
            </p:cNvPr>
            <p:cNvSpPr/>
            <p:nvPr/>
          </p:nvSpPr>
          <p:spPr>
            <a:xfrm>
              <a:off x="916505" y="527129"/>
              <a:ext cx="71284" cy="89587"/>
            </a:xfrm>
            <a:custGeom>
              <a:avLst/>
              <a:gdLst>
                <a:gd name="connsiteX0" fmla="*/ 210502 w 211454"/>
                <a:gd name="connsiteY0" fmla="*/ 265747 h 265747"/>
                <a:gd name="connsiteX1" fmla="*/ 0 w 211454"/>
                <a:gd name="connsiteY1" fmla="*/ 265747 h 265747"/>
                <a:gd name="connsiteX2" fmla="*/ 0 w 211454"/>
                <a:gd name="connsiteY2" fmla="*/ 212408 h 265747"/>
                <a:gd name="connsiteX3" fmla="*/ 133350 w 211454"/>
                <a:gd name="connsiteY3" fmla="*/ 52388 h 265747"/>
                <a:gd name="connsiteX4" fmla="*/ 8572 w 211454"/>
                <a:gd name="connsiteY4" fmla="*/ 52388 h 265747"/>
                <a:gd name="connsiteX5" fmla="*/ 8572 w 211454"/>
                <a:gd name="connsiteY5" fmla="*/ 0 h 265747"/>
                <a:gd name="connsiteX6" fmla="*/ 209550 w 211454"/>
                <a:gd name="connsiteY6" fmla="*/ 0 h 265747"/>
                <a:gd name="connsiteX7" fmla="*/ 209550 w 211454"/>
                <a:gd name="connsiteY7" fmla="*/ 53340 h 265747"/>
                <a:gd name="connsiteX8" fmla="*/ 76200 w 211454"/>
                <a:gd name="connsiteY8" fmla="*/ 213360 h 265747"/>
                <a:gd name="connsiteX9" fmla="*/ 211455 w 211454"/>
                <a:gd name="connsiteY9" fmla="*/ 213360 h 265747"/>
                <a:gd name="connsiteX10" fmla="*/ 211455 w 211454"/>
                <a:gd name="connsiteY10" fmla="*/ 265747 h 26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454" h="265747">
                  <a:moveTo>
                    <a:pt x="210502" y="265747"/>
                  </a:moveTo>
                  <a:lnTo>
                    <a:pt x="0" y="265747"/>
                  </a:lnTo>
                  <a:lnTo>
                    <a:pt x="0" y="212408"/>
                  </a:lnTo>
                  <a:lnTo>
                    <a:pt x="133350" y="52388"/>
                  </a:lnTo>
                  <a:lnTo>
                    <a:pt x="8572" y="52388"/>
                  </a:lnTo>
                  <a:lnTo>
                    <a:pt x="8572" y="0"/>
                  </a:lnTo>
                  <a:lnTo>
                    <a:pt x="209550" y="0"/>
                  </a:lnTo>
                  <a:lnTo>
                    <a:pt x="209550" y="53340"/>
                  </a:lnTo>
                  <a:lnTo>
                    <a:pt x="76200" y="213360"/>
                  </a:lnTo>
                  <a:lnTo>
                    <a:pt x="211455" y="213360"/>
                  </a:lnTo>
                  <a:lnTo>
                    <a:pt x="211455" y="26574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27" name="Freihandform: Form 148">
              <a:extLst>
                <a:ext uri="{FF2B5EF4-FFF2-40B4-BE49-F238E27FC236}">
                  <a16:creationId xmlns:a16="http://schemas.microsoft.com/office/drawing/2014/main" id="{C63D65F0-D675-D94D-949E-98A9DEB501B5}"/>
                </a:ext>
              </a:extLst>
            </p:cNvPr>
            <p:cNvSpPr/>
            <p:nvPr/>
          </p:nvSpPr>
          <p:spPr>
            <a:xfrm>
              <a:off x="1006414" y="486991"/>
              <a:ext cx="26651" cy="129724"/>
            </a:xfrm>
            <a:custGeom>
              <a:avLst/>
              <a:gdLst>
                <a:gd name="connsiteX0" fmla="*/ 79058 w 79057"/>
                <a:gd name="connsiteY0" fmla="*/ 38100 h 384809"/>
                <a:gd name="connsiteX1" fmla="*/ 39052 w 79057"/>
                <a:gd name="connsiteY1" fmla="*/ 76200 h 384809"/>
                <a:gd name="connsiteX2" fmla="*/ 0 w 79057"/>
                <a:gd name="connsiteY2" fmla="*/ 38100 h 384809"/>
                <a:gd name="connsiteX3" fmla="*/ 39052 w 79057"/>
                <a:gd name="connsiteY3" fmla="*/ 0 h 384809"/>
                <a:gd name="connsiteX4" fmla="*/ 79058 w 79057"/>
                <a:gd name="connsiteY4" fmla="*/ 38100 h 384809"/>
                <a:gd name="connsiteX5" fmla="*/ 70485 w 79057"/>
                <a:gd name="connsiteY5" fmla="*/ 384810 h 384809"/>
                <a:gd name="connsiteX6" fmla="*/ 8572 w 79057"/>
                <a:gd name="connsiteY6" fmla="*/ 384810 h 384809"/>
                <a:gd name="connsiteX7" fmla="*/ 8572 w 79057"/>
                <a:gd name="connsiteY7" fmla="*/ 118110 h 384809"/>
                <a:gd name="connsiteX8" fmla="*/ 70485 w 79057"/>
                <a:gd name="connsiteY8" fmla="*/ 118110 h 384809"/>
                <a:gd name="connsiteX9" fmla="*/ 70485 w 79057"/>
                <a:gd name="connsiteY9" fmla="*/ 384810 h 38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09">
                  <a:moveTo>
                    <a:pt x="79058" y="38100"/>
                  </a:moveTo>
                  <a:cubicBezTo>
                    <a:pt x="79058" y="60008"/>
                    <a:pt x="60960" y="76200"/>
                    <a:pt x="39052" y="76200"/>
                  </a:cubicBezTo>
                  <a:cubicBezTo>
                    <a:pt x="17145" y="76200"/>
                    <a:pt x="0" y="60008"/>
                    <a:pt x="0" y="38100"/>
                  </a:cubicBezTo>
                  <a:cubicBezTo>
                    <a:pt x="0" y="16192"/>
                    <a:pt x="18097" y="0"/>
                    <a:pt x="39052" y="0"/>
                  </a:cubicBezTo>
                  <a:cubicBezTo>
                    <a:pt x="60960" y="0"/>
                    <a:pt x="79058" y="16192"/>
                    <a:pt x="79058" y="38100"/>
                  </a:cubicBezTo>
                  <a:close/>
                  <a:moveTo>
                    <a:pt x="70485" y="384810"/>
                  </a:moveTo>
                  <a:lnTo>
                    <a:pt x="8572" y="384810"/>
                  </a:lnTo>
                  <a:lnTo>
                    <a:pt x="8572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28" name="Freihandform: Form 149">
              <a:extLst>
                <a:ext uri="{FF2B5EF4-FFF2-40B4-BE49-F238E27FC236}">
                  <a16:creationId xmlns:a16="http://schemas.microsoft.com/office/drawing/2014/main" id="{CFB2AD83-9A7B-8546-AABB-70329C1BF71A}"/>
                </a:ext>
              </a:extLst>
            </p:cNvPr>
            <p:cNvSpPr/>
            <p:nvPr/>
          </p:nvSpPr>
          <p:spPr>
            <a:xfrm>
              <a:off x="1058111" y="524881"/>
              <a:ext cx="77064" cy="92156"/>
            </a:xfrm>
            <a:custGeom>
              <a:avLst/>
              <a:gdLst>
                <a:gd name="connsiteX0" fmla="*/ 228600 w 228600"/>
                <a:gd name="connsiteY0" fmla="*/ 272415 h 273367"/>
                <a:gd name="connsiteX1" fmla="*/ 166688 w 228600"/>
                <a:gd name="connsiteY1" fmla="*/ 272415 h 273367"/>
                <a:gd name="connsiteX2" fmla="*/ 166688 w 228600"/>
                <a:gd name="connsiteY2" fmla="*/ 120015 h 273367"/>
                <a:gd name="connsiteX3" fmla="*/ 117158 w 228600"/>
                <a:gd name="connsiteY3" fmla="*/ 55245 h 273367"/>
                <a:gd name="connsiteX4" fmla="*/ 61913 w 228600"/>
                <a:gd name="connsiteY4" fmla="*/ 120015 h 273367"/>
                <a:gd name="connsiteX5" fmla="*/ 61913 w 228600"/>
                <a:gd name="connsiteY5" fmla="*/ 273367 h 273367"/>
                <a:gd name="connsiteX6" fmla="*/ 0 w 228600"/>
                <a:gd name="connsiteY6" fmla="*/ 273367 h 273367"/>
                <a:gd name="connsiteX7" fmla="*/ 0 w 228600"/>
                <a:gd name="connsiteY7" fmla="*/ 6667 h 273367"/>
                <a:gd name="connsiteX8" fmla="*/ 61913 w 228600"/>
                <a:gd name="connsiteY8" fmla="*/ 6667 h 273367"/>
                <a:gd name="connsiteX9" fmla="*/ 61913 w 228600"/>
                <a:gd name="connsiteY9" fmla="*/ 39052 h 273367"/>
                <a:gd name="connsiteX10" fmla="*/ 62865 w 228600"/>
                <a:gd name="connsiteY10" fmla="*/ 39052 h 273367"/>
                <a:gd name="connsiteX11" fmla="*/ 140970 w 228600"/>
                <a:gd name="connsiteY11" fmla="*/ 0 h 273367"/>
                <a:gd name="connsiteX12" fmla="*/ 228600 w 228600"/>
                <a:gd name="connsiteY12" fmla="*/ 107633 h 273367"/>
                <a:gd name="connsiteX13" fmla="*/ 228600 w 228600"/>
                <a:gd name="connsiteY13" fmla="*/ 272415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0" h="273367">
                  <a:moveTo>
                    <a:pt x="228600" y="272415"/>
                  </a:moveTo>
                  <a:lnTo>
                    <a:pt x="166688" y="272415"/>
                  </a:lnTo>
                  <a:lnTo>
                    <a:pt x="166688" y="120015"/>
                  </a:lnTo>
                  <a:cubicBezTo>
                    <a:pt x="166688" y="80963"/>
                    <a:pt x="155258" y="55245"/>
                    <a:pt x="117158" y="55245"/>
                  </a:cubicBezTo>
                  <a:cubicBezTo>
                    <a:pt x="73343" y="55245"/>
                    <a:pt x="61913" y="90488"/>
                    <a:pt x="61913" y="120015"/>
                  </a:cubicBezTo>
                  <a:lnTo>
                    <a:pt x="61913" y="273367"/>
                  </a:lnTo>
                  <a:lnTo>
                    <a:pt x="0" y="273367"/>
                  </a:lnTo>
                  <a:lnTo>
                    <a:pt x="0" y="6667"/>
                  </a:lnTo>
                  <a:lnTo>
                    <a:pt x="61913" y="6667"/>
                  </a:lnTo>
                  <a:lnTo>
                    <a:pt x="61913" y="39052"/>
                  </a:lnTo>
                  <a:lnTo>
                    <a:pt x="62865" y="39052"/>
                  </a:lnTo>
                  <a:cubicBezTo>
                    <a:pt x="78105" y="15240"/>
                    <a:pt x="106680" y="0"/>
                    <a:pt x="140970" y="0"/>
                  </a:cubicBezTo>
                  <a:cubicBezTo>
                    <a:pt x="201930" y="0"/>
                    <a:pt x="228600" y="44767"/>
                    <a:pt x="228600" y="107633"/>
                  </a:cubicBezTo>
                  <a:lnTo>
                    <a:pt x="228600" y="272415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29" name="Freihandform: Form 150">
              <a:extLst>
                <a:ext uri="{FF2B5EF4-FFF2-40B4-BE49-F238E27FC236}">
                  <a16:creationId xmlns:a16="http://schemas.microsoft.com/office/drawing/2014/main" id="{72EB3E2C-89CF-DF4E-A221-4EB83A987540}"/>
                </a:ext>
              </a:extLst>
            </p:cNvPr>
            <p:cNvSpPr/>
            <p:nvPr/>
          </p:nvSpPr>
          <p:spPr>
            <a:xfrm>
              <a:off x="1158616" y="486991"/>
              <a:ext cx="26651" cy="129724"/>
            </a:xfrm>
            <a:custGeom>
              <a:avLst/>
              <a:gdLst>
                <a:gd name="connsiteX0" fmla="*/ 79058 w 79057"/>
                <a:gd name="connsiteY0" fmla="*/ 38100 h 384809"/>
                <a:gd name="connsiteX1" fmla="*/ 39053 w 79057"/>
                <a:gd name="connsiteY1" fmla="*/ 76200 h 384809"/>
                <a:gd name="connsiteX2" fmla="*/ 0 w 79057"/>
                <a:gd name="connsiteY2" fmla="*/ 38100 h 384809"/>
                <a:gd name="connsiteX3" fmla="*/ 39053 w 79057"/>
                <a:gd name="connsiteY3" fmla="*/ 0 h 384809"/>
                <a:gd name="connsiteX4" fmla="*/ 79058 w 79057"/>
                <a:gd name="connsiteY4" fmla="*/ 38100 h 384809"/>
                <a:gd name="connsiteX5" fmla="*/ 71438 w 79057"/>
                <a:gd name="connsiteY5" fmla="*/ 384810 h 384809"/>
                <a:gd name="connsiteX6" fmla="*/ 9525 w 79057"/>
                <a:gd name="connsiteY6" fmla="*/ 384810 h 384809"/>
                <a:gd name="connsiteX7" fmla="*/ 9525 w 79057"/>
                <a:gd name="connsiteY7" fmla="*/ 118110 h 384809"/>
                <a:gd name="connsiteX8" fmla="*/ 71438 w 79057"/>
                <a:gd name="connsiteY8" fmla="*/ 118110 h 384809"/>
                <a:gd name="connsiteX9" fmla="*/ 71438 w 79057"/>
                <a:gd name="connsiteY9" fmla="*/ 384810 h 38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09">
                  <a:moveTo>
                    <a:pt x="79058" y="38100"/>
                  </a:moveTo>
                  <a:cubicBezTo>
                    <a:pt x="79058" y="60008"/>
                    <a:pt x="60960" y="76200"/>
                    <a:pt x="39053" y="76200"/>
                  </a:cubicBezTo>
                  <a:cubicBezTo>
                    <a:pt x="17145" y="76200"/>
                    <a:pt x="0" y="60008"/>
                    <a:pt x="0" y="38100"/>
                  </a:cubicBezTo>
                  <a:cubicBezTo>
                    <a:pt x="0" y="16192"/>
                    <a:pt x="18098" y="0"/>
                    <a:pt x="39053" y="0"/>
                  </a:cubicBezTo>
                  <a:cubicBezTo>
                    <a:pt x="61913" y="0"/>
                    <a:pt x="79058" y="16192"/>
                    <a:pt x="79058" y="38100"/>
                  </a:cubicBezTo>
                  <a:close/>
                  <a:moveTo>
                    <a:pt x="71438" y="384810"/>
                  </a:moveTo>
                  <a:lnTo>
                    <a:pt x="9525" y="384810"/>
                  </a:lnTo>
                  <a:lnTo>
                    <a:pt x="9525" y="118110"/>
                  </a:lnTo>
                  <a:lnTo>
                    <a:pt x="71438" y="118110"/>
                  </a:lnTo>
                  <a:lnTo>
                    <a:pt x="71438" y="38481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0" name="Freihandform: Form 151">
              <a:extLst>
                <a:ext uri="{FF2B5EF4-FFF2-40B4-BE49-F238E27FC236}">
                  <a16:creationId xmlns:a16="http://schemas.microsoft.com/office/drawing/2014/main" id="{5F6FB094-5AD2-2245-BCD4-C3087583A9B1}"/>
                </a:ext>
              </a:extLst>
            </p:cNvPr>
            <p:cNvSpPr/>
            <p:nvPr/>
          </p:nvSpPr>
          <p:spPr>
            <a:xfrm>
              <a:off x="1201965" y="524559"/>
              <a:ext cx="69358" cy="94404"/>
            </a:xfrm>
            <a:custGeom>
              <a:avLst/>
              <a:gdLst>
                <a:gd name="connsiteX0" fmla="*/ 29527 w 205739"/>
                <a:gd name="connsiteY0" fmla="*/ 198120 h 280035"/>
                <a:gd name="connsiteX1" fmla="*/ 104775 w 205739"/>
                <a:gd name="connsiteY1" fmla="*/ 227648 h 280035"/>
                <a:gd name="connsiteX2" fmla="*/ 143827 w 205739"/>
                <a:gd name="connsiteY2" fmla="*/ 200978 h 280035"/>
                <a:gd name="connsiteX3" fmla="*/ 10477 w 205739"/>
                <a:gd name="connsiteY3" fmla="*/ 82868 h 280035"/>
                <a:gd name="connsiteX4" fmla="*/ 111442 w 205739"/>
                <a:gd name="connsiteY4" fmla="*/ 0 h 280035"/>
                <a:gd name="connsiteX5" fmla="*/ 203835 w 205739"/>
                <a:gd name="connsiteY5" fmla="*/ 27623 h 280035"/>
                <a:gd name="connsiteX6" fmla="*/ 174307 w 205739"/>
                <a:gd name="connsiteY6" fmla="*/ 76200 h 280035"/>
                <a:gd name="connsiteX7" fmla="*/ 110490 w 205739"/>
                <a:gd name="connsiteY7" fmla="*/ 52388 h 280035"/>
                <a:gd name="connsiteX8" fmla="*/ 72390 w 205739"/>
                <a:gd name="connsiteY8" fmla="*/ 77153 h 280035"/>
                <a:gd name="connsiteX9" fmla="*/ 205740 w 205739"/>
                <a:gd name="connsiteY9" fmla="*/ 195263 h 280035"/>
                <a:gd name="connsiteX10" fmla="*/ 102870 w 205739"/>
                <a:gd name="connsiteY10" fmla="*/ 280035 h 280035"/>
                <a:gd name="connsiteX11" fmla="*/ 0 w 205739"/>
                <a:gd name="connsiteY11" fmla="*/ 247650 h 280035"/>
                <a:gd name="connsiteX12" fmla="*/ 29527 w 205739"/>
                <a:gd name="connsiteY12" fmla="*/ 198120 h 28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739" h="280035">
                  <a:moveTo>
                    <a:pt x="29527" y="198120"/>
                  </a:moveTo>
                  <a:cubicBezTo>
                    <a:pt x="56197" y="218123"/>
                    <a:pt x="80963" y="227648"/>
                    <a:pt x="104775" y="227648"/>
                  </a:cubicBezTo>
                  <a:cubicBezTo>
                    <a:pt x="127635" y="227648"/>
                    <a:pt x="143827" y="217170"/>
                    <a:pt x="143827" y="200978"/>
                  </a:cubicBezTo>
                  <a:cubicBezTo>
                    <a:pt x="143827" y="155258"/>
                    <a:pt x="10477" y="171450"/>
                    <a:pt x="10477" y="82868"/>
                  </a:cubicBezTo>
                  <a:cubicBezTo>
                    <a:pt x="10477" y="33338"/>
                    <a:pt x="51435" y="0"/>
                    <a:pt x="111442" y="0"/>
                  </a:cubicBezTo>
                  <a:cubicBezTo>
                    <a:pt x="143827" y="0"/>
                    <a:pt x="175260" y="9525"/>
                    <a:pt x="203835" y="27623"/>
                  </a:cubicBezTo>
                  <a:lnTo>
                    <a:pt x="174307" y="76200"/>
                  </a:lnTo>
                  <a:cubicBezTo>
                    <a:pt x="151447" y="60960"/>
                    <a:pt x="130492" y="52388"/>
                    <a:pt x="110490" y="52388"/>
                  </a:cubicBezTo>
                  <a:cubicBezTo>
                    <a:pt x="87630" y="52388"/>
                    <a:pt x="72390" y="61913"/>
                    <a:pt x="72390" y="77153"/>
                  </a:cubicBezTo>
                  <a:cubicBezTo>
                    <a:pt x="72390" y="120967"/>
                    <a:pt x="205740" y="105728"/>
                    <a:pt x="205740" y="195263"/>
                  </a:cubicBezTo>
                  <a:cubicBezTo>
                    <a:pt x="205740" y="245745"/>
                    <a:pt x="164782" y="280035"/>
                    <a:pt x="102870" y="280035"/>
                  </a:cubicBezTo>
                  <a:cubicBezTo>
                    <a:pt x="67627" y="280035"/>
                    <a:pt x="31432" y="268605"/>
                    <a:pt x="0" y="247650"/>
                  </a:cubicBezTo>
                  <a:lnTo>
                    <a:pt x="29527" y="19812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1" name="Freihandform: Form 152">
              <a:extLst>
                <a:ext uri="{FF2B5EF4-FFF2-40B4-BE49-F238E27FC236}">
                  <a16:creationId xmlns:a16="http://schemas.microsoft.com/office/drawing/2014/main" id="{7670B798-E66B-444B-8869-0338836F341C}"/>
                </a:ext>
              </a:extLst>
            </p:cNvPr>
            <p:cNvSpPr/>
            <p:nvPr/>
          </p:nvSpPr>
          <p:spPr>
            <a:xfrm>
              <a:off x="1288341" y="524559"/>
              <a:ext cx="75780" cy="94404"/>
            </a:xfrm>
            <a:custGeom>
              <a:avLst/>
              <a:gdLst>
                <a:gd name="connsiteX0" fmla="*/ 222885 w 224790"/>
                <a:gd name="connsiteY0" fmla="*/ 237173 h 280035"/>
                <a:gd name="connsiteX1" fmla="*/ 127635 w 224790"/>
                <a:gd name="connsiteY1" fmla="*/ 280035 h 280035"/>
                <a:gd name="connsiteX2" fmla="*/ 0 w 224790"/>
                <a:gd name="connsiteY2" fmla="*/ 140970 h 280035"/>
                <a:gd name="connsiteX3" fmla="*/ 128588 w 224790"/>
                <a:gd name="connsiteY3" fmla="*/ 0 h 280035"/>
                <a:gd name="connsiteX4" fmla="*/ 224790 w 224790"/>
                <a:gd name="connsiteY4" fmla="*/ 45720 h 280035"/>
                <a:gd name="connsiteX5" fmla="*/ 181928 w 224790"/>
                <a:gd name="connsiteY5" fmla="*/ 86678 h 280035"/>
                <a:gd name="connsiteX6" fmla="*/ 128588 w 224790"/>
                <a:gd name="connsiteY6" fmla="*/ 57150 h 280035"/>
                <a:gd name="connsiteX7" fmla="*/ 62865 w 224790"/>
                <a:gd name="connsiteY7" fmla="*/ 140017 h 280035"/>
                <a:gd name="connsiteX8" fmla="*/ 128588 w 224790"/>
                <a:gd name="connsiteY8" fmla="*/ 222885 h 280035"/>
                <a:gd name="connsiteX9" fmla="*/ 183832 w 224790"/>
                <a:gd name="connsiteY9" fmla="*/ 193358 h 280035"/>
                <a:gd name="connsiteX10" fmla="*/ 222885 w 224790"/>
                <a:gd name="connsiteY10" fmla="*/ 237173 h 28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790" h="280035">
                  <a:moveTo>
                    <a:pt x="222885" y="237173"/>
                  </a:moveTo>
                  <a:cubicBezTo>
                    <a:pt x="196215" y="266700"/>
                    <a:pt x="165735" y="280035"/>
                    <a:pt x="127635" y="280035"/>
                  </a:cubicBezTo>
                  <a:cubicBezTo>
                    <a:pt x="51435" y="280035"/>
                    <a:pt x="0" y="224790"/>
                    <a:pt x="0" y="140970"/>
                  </a:cubicBezTo>
                  <a:cubicBezTo>
                    <a:pt x="0" y="57150"/>
                    <a:pt x="51435" y="0"/>
                    <a:pt x="128588" y="0"/>
                  </a:cubicBezTo>
                  <a:cubicBezTo>
                    <a:pt x="168592" y="0"/>
                    <a:pt x="200978" y="15240"/>
                    <a:pt x="224790" y="45720"/>
                  </a:cubicBezTo>
                  <a:lnTo>
                    <a:pt x="181928" y="86678"/>
                  </a:lnTo>
                  <a:cubicBezTo>
                    <a:pt x="166688" y="66675"/>
                    <a:pt x="149542" y="57150"/>
                    <a:pt x="128588" y="57150"/>
                  </a:cubicBezTo>
                  <a:cubicBezTo>
                    <a:pt x="89535" y="57150"/>
                    <a:pt x="62865" y="89535"/>
                    <a:pt x="62865" y="140017"/>
                  </a:cubicBezTo>
                  <a:cubicBezTo>
                    <a:pt x="62865" y="189548"/>
                    <a:pt x="89535" y="222885"/>
                    <a:pt x="128588" y="222885"/>
                  </a:cubicBezTo>
                  <a:cubicBezTo>
                    <a:pt x="149542" y="222885"/>
                    <a:pt x="166688" y="213360"/>
                    <a:pt x="183832" y="193358"/>
                  </a:cubicBezTo>
                  <a:lnTo>
                    <a:pt x="222885" y="237173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2" name="Freihandform: Form 153">
              <a:extLst>
                <a:ext uri="{FF2B5EF4-FFF2-40B4-BE49-F238E27FC236}">
                  <a16:creationId xmlns:a16="http://schemas.microsoft.com/office/drawing/2014/main" id="{B4694359-0BE4-8444-A3B0-EC85FDDCFC72}"/>
                </a:ext>
              </a:extLst>
            </p:cNvPr>
            <p:cNvSpPr/>
            <p:nvPr/>
          </p:nvSpPr>
          <p:spPr>
            <a:xfrm>
              <a:off x="1382424" y="485706"/>
              <a:ext cx="77064" cy="131330"/>
            </a:xfrm>
            <a:custGeom>
              <a:avLst/>
              <a:gdLst>
                <a:gd name="connsiteX0" fmla="*/ 228600 w 228600"/>
                <a:gd name="connsiteY0" fmla="*/ 388620 h 389572"/>
                <a:gd name="connsiteX1" fmla="*/ 166688 w 228600"/>
                <a:gd name="connsiteY1" fmla="*/ 388620 h 389572"/>
                <a:gd name="connsiteX2" fmla="*/ 166688 w 228600"/>
                <a:gd name="connsiteY2" fmla="*/ 236220 h 389572"/>
                <a:gd name="connsiteX3" fmla="*/ 117158 w 228600"/>
                <a:gd name="connsiteY3" fmla="*/ 171450 h 389572"/>
                <a:gd name="connsiteX4" fmla="*/ 61913 w 228600"/>
                <a:gd name="connsiteY4" fmla="*/ 236220 h 389572"/>
                <a:gd name="connsiteX5" fmla="*/ 61913 w 228600"/>
                <a:gd name="connsiteY5" fmla="*/ 389573 h 389572"/>
                <a:gd name="connsiteX6" fmla="*/ 0 w 228600"/>
                <a:gd name="connsiteY6" fmla="*/ 389573 h 389572"/>
                <a:gd name="connsiteX7" fmla="*/ 0 w 228600"/>
                <a:gd name="connsiteY7" fmla="*/ 15240 h 389572"/>
                <a:gd name="connsiteX8" fmla="*/ 61913 w 228600"/>
                <a:gd name="connsiteY8" fmla="*/ 0 h 389572"/>
                <a:gd name="connsiteX9" fmla="*/ 61913 w 228600"/>
                <a:gd name="connsiteY9" fmla="*/ 155258 h 389572"/>
                <a:gd name="connsiteX10" fmla="*/ 62865 w 228600"/>
                <a:gd name="connsiteY10" fmla="*/ 155258 h 389572"/>
                <a:gd name="connsiteX11" fmla="*/ 140970 w 228600"/>
                <a:gd name="connsiteY11" fmla="*/ 116205 h 389572"/>
                <a:gd name="connsiteX12" fmla="*/ 228600 w 228600"/>
                <a:gd name="connsiteY12" fmla="*/ 223838 h 389572"/>
                <a:gd name="connsiteX13" fmla="*/ 228600 w 228600"/>
                <a:gd name="connsiteY13" fmla="*/ 388620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0" h="389572">
                  <a:moveTo>
                    <a:pt x="228600" y="388620"/>
                  </a:moveTo>
                  <a:lnTo>
                    <a:pt x="166688" y="388620"/>
                  </a:lnTo>
                  <a:lnTo>
                    <a:pt x="166688" y="236220"/>
                  </a:lnTo>
                  <a:cubicBezTo>
                    <a:pt x="166688" y="197168"/>
                    <a:pt x="154305" y="171450"/>
                    <a:pt x="117158" y="171450"/>
                  </a:cubicBezTo>
                  <a:cubicBezTo>
                    <a:pt x="74295" y="171450"/>
                    <a:pt x="61913" y="205740"/>
                    <a:pt x="61913" y="236220"/>
                  </a:cubicBezTo>
                  <a:lnTo>
                    <a:pt x="61913" y="389573"/>
                  </a:lnTo>
                  <a:lnTo>
                    <a:pt x="0" y="389573"/>
                  </a:lnTo>
                  <a:lnTo>
                    <a:pt x="0" y="15240"/>
                  </a:lnTo>
                  <a:lnTo>
                    <a:pt x="61913" y="0"/>
                  </a:lnTo>
                  <a:lnTo>
                    <a:pt x="61913" y="155258"/>
                  </a:lnTo>
                  <a:lnTo>
                    <a:pt x="62865" y="155258"/>
                  </a:lnTo>
                  <a:cubicBezTo>
                    <a:pt x="78105" y="131445"/>
                    <a:pt x="105728" y="116205"/>
                    <a:pt x="140970" y="116205"/>
                  </a:cubicBezTo>
                  <a:cubicBezTo>
                    <a:pt x="202883" y="116205"/>
                    <a:pt x="228600" y="161925"/>
                    <a:pt x="228600" y="223838"/>
                  </a:cubicBezTo>
                  <a:lnTo>
                    <a:pt x="228600" y="38862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3" name="Freihandform: Form 154">
              <a:extLst>
                <a:ext uri="{FF2B5EF4-FFF2-40B4-BE49-F238E27FC236}">
                  <a16:creationId xmlns:a16="http://schemas.microsoft.com/office/drawing/2014/main" id="{0D6AEA2A-D9B2-F545-8299-56D61F482040}"/>
                </a:ext>
              </a:extLst>
            </p:cNvPr>
            <p:cNvSpPr/>
            <p:nvPr/>
          </p:nvSpPr>
          <p:spPr>
            <a:xfrm>
              <a:off x="1481323" y="524881"/>
              <a:ext cx="81881" cy="94082"/>
            </a:xfrm>
            <a:custGeom>
              <a:avLst/>
              <a:gdLst>
                <a:gd name="connsiteX0" fmla="*/ 132397 w 242887"/>
                <a:gd name="connsiteY0" fmla="*/ 279083 h 279082"/>
                <a:gd name="connsiteX1" fmla="*/ 0 w 242887"/>
                <a:gd name="connsiteY1" fmla="*/ 139065 h 279082"/>
                <a:gd name="connsiteX2" fmla="*/ 124777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7 w 242887"/>
                <a:gd name="connsiteY6" fmla="*/ 225742 h 279082"/>
                <a:gd name="connsiteX7" fmla="*/ 198120 w 242887"/>
                <a:gd name="connsiteY7" fmla="*/ 194310 h 279082"/>
                <a:gd name="connsiteX8" fmla="*/ 237172 w 242887"/>
                <a:gd name="connsiteY8" fmla="*/ 235267 h 279082"/>
                <a:gd name="connsiteX9" fmla="*/ 132397 w 242887"/>
                <a:gd name="connsiteY9" fmla="*/ 279083 h 279082"/>
                <a:gd name="connsiteX10" fmla="*/ 62865 w 242887"/>
                <a:gd name="connsiteY10" fmla="*/ 115252 h 279082"/>
                <a:gd name="connsiteX11" fmla="*/ 183832 w 242887"/>
                <a:gd name="connsiteY11" fmla="*/ 115252 h 279082"/>
                <a:gd name="connsiteX12" fmla="*/ 124777 w 242887"/>
                <a:gd name="connsiteY12" fmla="*/ 50482 h 279082"/>
                <a:gd name="connsiteX13" fmla="*/ 62865 w 242887"/>
                <a:gd name="connsiteY13" fmla="*/ 115252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7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2" y="0"/>
                    <a:pt x="124777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7"/>
                    <a:pt x="241935" y="153352"/>
                    <a:pt x="241935" y="160972"/>
                  </a:cubicBezTo>
                  <a:lnTo>
                    <a:pt x="62865" y="160972"/>
                  </a:lnTo>
                  <a:cubicBezTo>
                    <a:pt x="69532" y="201930"/>
                    <a:pt x="94297" y="225742"/>
                    <a:pt x="132397" y="225742"/>
                  </a:cubicBezTo>
                  <a:cubicBezTo>
                    <a:pt x="157163" y="225742"/>
                    <a:pt x="177165" y="216217"/>
                    <a:pt x="198120" y="194310"/>
                  </a:cubicBezTo>
                  <a:lnTo>
                    <a:pt x="237172" y="235267"/>
                  </a:lnTo>
                  <a:cubicBezTo>
                    <a:pt x="206692" y="264795"/>
                    <a:pt x="172402" y="279083"/>
                    <a:pt x="132397" y="279083"/>
                  </a:cubicBezTo>
                  <a:close/>
                  <a:moveTo>
                    <a:pt x="62865" y="115252"/>
                  </a:moveTo>
                  <a:lnTo>
                    <a:pt x="183832" y="115252"/>
                  </a:lnTo>
                  <a:cubicBezTo>
                    <a:pt x="180975" y="74295"/>
                    <a:pt x="160020" y="50482"/>
                    <a:pt x="124777" y="50482"/>
                  </a:cubicBezTo>
                  <a:cubicBezTo>
                    <a:pt x="89535" y="50482"/>
                    <a:pt x="67627" y="74295"/>
                    <a:pt x="62865" y="115252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4" name="Freihandform: Form 155">
              <a:extLst>
                <a:ext uri="{FF2B5EF4-FFF2-40B4-BE49-F238E27FC236}">
                  <a16:creationId xmlns:a16="http://schemas.microsoft.com/office/drawing/2014/main" id="{69E47592-761F-AB4E-A024-96297FBC8E35}"/>
                </a:ext>
              </a:extLst>
            </p:cNvPr>
            <p:cNvSpPr/>
            <p:nvPr/>
          </p:nvSpPr>
          <p:spPr>
            <a:xfrm>
              <a:off x="1639947" y="492771"/>
              <a:ext cx="78027" cy="124266"/>
            </a:xfrm>
            <a:custGeom>
              <a:avLst/>
              <a:gdLst>
                <a:gd name="connsiteX0" fmla="*/ 231457 w 231457"/>
                <a:gd name="connsiteY0" fmla="*/ 60007 h 368617"/>
                <a:gd name="connsiteX1" fmla="*/ 65722 w 231457"/>
                <a:gd name="connsiteY1" fmla="*/ 60007 h 368617"/>
                <a:gd name="connsiteX2" fmla="*/ 65722 w 231457"/>
                <a:gd name="connsiteY2" fmla="*/ 151447 h 368617"/>
                <a:gd name="connsiteX3" fmla="*/ 189547 w 231457"/>
                <a:gd name="connsiteY3" fmla="*/ 151447 h 368617"/>
                <a:gd name="connsiteX4" fmla="*/ 189547 w 231457"/>
                <a:gd name="connsiteY4" fmla="*/ 211455 h 368617"/>
                <a:gd name="connsiteX5" fmla="*/ 65722 w 231457"/>
                <a:gd name="connsiteY5" fmla="*/ 211455 h 368617"/>
                <a:gd name="connsiteX6" fmla="*/ 65722 w 231457"/>
                <a:gd name="connsiteY6" fmla="*/ 368617 h 368617"/>
                <a:gd name="connsiteX7" fmla="*/ 0 w 231457"/>
                <a:gd name="connsiteY7" fmla="*/ 368617 h 368617"/>
                <a:gd name="connsiteX8" fmla="*/ 0 w 231457"/>
                <a:gd name="connsiteY8" fmla="*/ 0 h 368617"/>
                <a:gd name="connsiteX9" fmla="*/ 231457 w 231457"/>
                <a:gd name="connsiteY9" fmla="*/ 0 h 368617"/>
                <a:gd name="connsiteX10" fmla="*/ 231457 w 231457"/>
                <a:gd name="connsiteY10" fmla="*/ 60007 h 36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457" h="368617">
                  <a:moveTo>
                    <a:pt x="231457" y="60007"/>
                  </a:moveTo>
                  <a:lnTo>
                    <a:pt x="65722" y="60007"/>
                  </a:lnTo>
                  <a:lnTo>
                    <a:pt x="65722" y="151447"/>
                  </a:lnTo>
                  <a:lnTo>
                    <a:pt x="189547" y="151447"/>
                  </a:lnTo>
                  <a:lnTo>
                    <a:pt x="189547" y="211455"/>
                  </a:lnTo>
                  <a:lnTo>
                    <a:pt x="65722" y="211455"/>
                  </a:lnTo>
                  <a:lnTo>
                    <a:pt x="65722" y="368617"/>
                  </a:lnTo>
                  <a:lnTo>
                    <a:pt x="0" y="368617"/>
                  </a:lnTo>
                  <a:lnTo>
                    <a:pt x="0" y="0"/>
                  </a:lnTo>
                  <a:lnTo>
                    <a:pt x="231457" y="0"/>
                  </a:lnTo>
                  <a:lnTo>
                    <a:pt x="231457" y="6000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5" name="Freihandform: Form 156">
              <a:extLst>
                <a:ext uri="{FF2B5EF4-FFF2-40B4-BE49-F238E27FC236}">
                  <a16:creationId xmlns:a16="http://schemas.microsoft.com/office/drawing/2014/main" id="{99BEB63C-A720-634A-8F02-576D63010048}"/>
                </a:ext>
              </a:extLst>
            </p:cNvPr>
            <p:cNvSpPr/>
            <p:nvPr/>
          </p:nvSpPr>
          <p:spPr>
            <a:xfrm>
              <a:off x="1721828" y="524881"/>
              <a:ext cx="76101" cy="94082"/>
            </a:xfrm>
            <a:custGeom>
              <a:avLst/>
              <a:gdLst>
                <a:gd name="connsiteX0" fmla="*/ 114300 w 225742"/>
                <a:gd name="connsiteY0" fmla="*/ 107633 h 279082"/>
                <a:gd name="connsiteX1" fmla="*/ 164782 w 225742"/>
                <a:gd name="connsiteY1" fmla="*/ 113347 h 279082"/>
                <a:gd name="connsiteX2" fmla="*/ 164782 w 225742"/>
                <a:gd name="connsiteY2" fmla="*/ 103822 h 279082"/>
                <a:gd name="connsiteX3" fmla="*/ 105728 w 225742"/>
                <a:gd name="connsiteY3" fmla="*/ 52388 h 279082"/>
                <a:gd name="connsiteX4" fmla="*/ 38100 w 225742"/>
                <a:gd name="connsiteY4" fmla="*/ 67627 h 279082"/>
                <a:gd name="connsiteX5" fmla="*/ 24765 w 225742"/>
                <a:gd name="connsiteY5" fmla="*/ 15240 h 279082"/>
                <a:gd name="connsiteX6" fmla="*/ 112395 w 225742"/>
                <a:gd name="connsiteY6" fmla="*/ 0 h 279082"/>
                <a:gd name="connsiteX7" fmla="*/ 225742 w 225742"/>
                <a:gd name="connsiteY7" fmla="*/ 102870 h 279082"/>
                <a:gd name="connsiteX8" fmla="*/ 225742 w 225742"/>
                <a:gd name="connsiteY8" fmla="*/ 273367 h 279082"/>
                <a:gd name="connsiteX9" fmla="*/ 166688 w 225742"/>
                <a:gd name="connsiteY9" fmla="*/ 273367 h 279082"/>
                <a:gd name="connsiteX10" fmla="*/ 166688 w 225742"/>
                <a:gd name="connsiteY10" fmla="*/ 244792 h 279082"/>
                <a:gd name="connsiteX11" fmla="*/ 165735 w 225742"/>
                <a:gd name="connsiteY11" fmla="*/ 244792 h 279082"/>
                <a:gd name="connsiteX12" fmla="*/ 87630 w 225742"/>
                <a:gd name="connsiteY12" fmla="*/ 279083 h 279082"/>
                <a:gd name="connsiteX13" fmla="*/ 0 w 225742"/>
                <a:gd name="connsiteY13" fmla="*/ 194310 h 279082"/>
                <a:gd name="connsiteX14" fmla="*/ 114300 w 225742"/>
                <a:gd name="connsiteY14" fmla="*/ 107633 h 279082"/>
                <a:gd name="connsiteX15" fmla="*/ 103822 w 225742"/>
                <a:gd name="connsiteY15" fmla="*/ 232410 h 279082"/>
                <a:gd name="connsiteX16" fmla="*/ 164782 w 225742"/>
                <a:gd name="connsiteY16" fmla="*/ 200025 h 279082"/>
                <a:gd name="connsiteX17" fmla="*/ 164782 w 225742"/>
                <a:gd name="connsiteY17" fmla="*/ 153352 h 279082"/>
                <a:gd name="connsiteX18" fmla="*/ 120967 w 225742"/>
                <a:gd name="connsiteY18" fmla="*/ 148590 h 279082"/>
                <a:gd name="connsiteX19" fmla="*/ 59055 w 225742"/>
                <a:gd name="connsiteY19" fmla="*/ 192405 h 279082"/>
                <a:gd name="connsiteX20" fmla="*/ 103822 w 225742"/>
                <a:gd name="connsiteY20" fmla="*/ 232410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5742" h="279082">
                  <a:moveTo>
                    <a:pt x="114300" y="107633"/>
                  </a:moveTo>
                  <a:cubicBezTo>
                    <a:pt x="131445" y="107633"/>
                    <a:pt x="147638" y="108585"/>
                    <a:pt x="164782" y="113347"/>
                  </a:cubicBezTo>
                  <a:lnTo>
                    <a:pt x="164782" y="103822"/>
                  </a:lnTo>
                  <a:cubicBezTo>
                    <a:pt x="164782" y="69532"/>
                    <a:pt x="144780" y="52388"/>
                    <a:pt x="105728" y="52388"/>
                  </a:cubicBezTo>
                  <a:cubicBezTo>
                    <a:pt x="83820" y="52388"/>
                    <a:pt x="60007" y="58102"/>
                    <a:pt x="38100" y="67627"/>
                  </a:cubicBezTo>
                  <a:lnTo>
                    <a:pt x="24765" y="15240"/>
                  </a:lnTo>
                  <a:cubicBezTo>
                    <a:pt x="49530" y="5715"/>
                    <a:pt x="81915" y="0"/>
                    <a:pt x="112395" y="0"/>
                  </a:cubicBezTo>
                  <a:cubicBezTo>
                    <a:pt x="187642" y="0"/>
                    <a:pt x="225742" y="35242"/>
                    <a:pt x="225742" y="102870"/>
                  </a:cubicBezTo>
                  <a:lnTo>
                    <a:pt x="225742" y="273367"/>
                  </a:lnTo>
                  <a:lnTo>
                    <a:pt x="166688" y="273367"/>
                  </a:lnTo>
                  <a:lnTo>
                    <a:pt x="166688" y="244792"/>
                  </a:lnTo>
                  <a:lnTo>
                    <a:pt x="165735" y="244792"/>
                  </a:lnTo>
                  <a:cubicBezTo>
                    <a:pt x="142875" y="268605"/>
                    <a:pt x="119063" y="279083"/>
                    <a:pt x="87630" y="279083"/>
                  </a:cubicBezTo>
                  <a:cubicBezTo>
                    <a:pt x="34290" y="279083"/>
                    <a:pt x="0" y="245745"/>
                    <a:pt x="0" y="194310"/>
                  </a:cubicBezTo>
                  <a:cubicBezTo>
                    <a:pt x="0" y="138113"/>
                    <a:pt x="40005" y="107633"/>
                    <a:pt x="114300" y="107633"/>
                  </a:cubicBezTo>
                  <a:close/>
                  <a:moveTo>
                    <a:pt x="103822" y="232410"/>
                  </a:moveTo>
                  <a:cubicBezTo>
                    <a:pt x="126682" y="232410"/>
                    <a:pt x="147638" y="220980"/>
                    <a:pt x="164782" y="200025"/>
                  </a:cubicBezTo>
                  <a:lnTo>
                    <a:pt x="164782" y="153352"/>
                  </a:lnTo>
                  <a:cubicBezTo>
                    <a:pt x="150495" y="149542"/>
                    <a:pt x="135255" y="148590"/>
                    <a:pt x="120967" y="148590"/>
                  </a:cubicBezTo>
                  <a:cubicBezTo>
                    <a:pt x="81915" y="148590"/>
                    <a:pt x="59055" y="163830"/>
                    <a:pt x="59055" y="192405"/>
                  </a:cubicBezTo>
                  <a:cubicBezTo>
                    <a:pt x="60007" y="217170"/>
                    <a:pt x="77153" y="232410"/>
                    <a:pt x="103822" y="23241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6" name="Freihandform: Form 157">
              <a:extLst>
                <a:ext uri="{FF2B5EF4-FFF2-40B4-BE49-F238E27FC236}">
                  <a16:creationId xmlns:a16="http://schemas.microsoft.com/office/drawing/2014/main" id="{003BAA55-3AB4-FE46-8602-60D00D73E4C9}"/>
                </a:ext>
              </a:extLst>
            </p:cNvPr>
            <p:cNvSpPr/>
            <p:nvPr/>
          </p:nvSpPr>
          <p:spPr>
            <a:xfrm>
              <a:off x="1824902" y="485706"/>
              <a:ext cx="78991" cy="131330"/>
            </a:xfrm>
            <a:custGeom>
              <a:avLst/>
              <a:gdLst>
                <a:gd name="connsiteX0" fmla="*/ 0 w 234314"/>
                <a:gd name="connsiteY0" fmla="*/ 15240 h 389572"/>
                <a:gd name="connsiteX1" fmla="*/ 61913 w 234314"/>
                <a:gd name="connsiteY1" fmla="*/ 0 h 389572"/>
                <a:gd name="connsiteX2" fmla="*/ 61913 w 234314"/>
                <a:gd name="connsiteY2" fmla="*/ 234315 h 389572"/>
                <a:gd name="connsiteX3" fmla="*/ 62865 w 234314"/>
                <a:gd name="connsiteY3" fmla="*/ 234315 h 389572"/>
                <a:gd name="connsiteX4" fmla="*/ 150495 w 234314"/>
                <a:gd name="connsiteY4" fmla="*/ 122873 h 389572"/>
                <a:gd name="connsiteX5" fmla="*/ 224790 w 234314"/>
                <a:gd name="connsiteY5" fmla="*/ 122873 h 389572"/>
                <a:gd name="connsiteX6" fmla="*/ 137160 w 234314"/>
                <a:gd name="connsiteY6" fmla="*/ 227648 h 389572"/>
                <a:gd name="connsiteX7" fmla="*/ 234315 w 234314"/>
                <a:gd name="connsiteY7" fmla="*/ 389573 h 389572"/>
                <a:gd name="connsiteX8" fmla="*/ 160020 w 234314"/>
                <a:gd name="connsiteY8" fmla="*/ 389573 h 389572"/>
                <a:gd name="connsiteX9" fmla="*/ 93345 w 234314"/>
                <a:gd name="connsiteY9" fmla="*/ 274320 h 389572"/>
                <a:gd name="connsiteX10" fmla="*/ 62865 w 234314"/>
                <a:gd name="connsiteY10" fmla="*/ 308610 h 389572"/>
                <a:gd name="connsiteX11" fmla="*/ 62865 w 234314"/>
                <a:gd name="connsiteY11" fmla="*/ 389573 h 389572"/>
                <a:gd name="connsiteX12" fmla="*/ 952 w 234314"/>
                <a:gd name="connsiteY12" fmla="*/ 389573 h 389572"/>
                <a:gd name="connsiteX13" fmla="*/ 952 w 234314"/>
                <a:gd name="connsiteY13" fmla="*/ 15240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4314" h="389572">
                  <a:moveTo>
                    <a:pt x="0" y="15240"/>
                  </a:moveTo>
                  <a:lnTo>
                    <a:pt x="61913" y="0"/>
                  </a:lnTo>
                  <a:lnTo>
                    <a:pt x="61913" y="234315"/>
                  </a:lnTo>
                  <a:lnTo>
                    <a:pt x="62865" y="234315"/>
                  </a:lnTo>
                  <a:lnTo>
                    <a:pt x="150495" y="122873"/>
                  </a:lnTo>
                  <a:lnTo>
                    <a:pt x="224790" y="122873"/>
                  </a:lnTo>
                  <a:lnTo>
                    <a:pt x="137160" y="227648"/>
                  </a:lnTo>
                  <a:lnTo>
                    <a:pt x="234315" y="389573"/>
                  </a:lnTo>
                  <a:lnTo>
                    <a:pt x="160020" y="389573"/>
                  </a:lnTo>
                  <a:lnTo>
                    <a:pt x="93345" y="274320"/>
                  </a:lnTo>
                  <a:lnTo>
                    <a:pt x="62865" y="308610"/>
                  </a:lnTo>
                  <a:lnTo>
                    <a:pt x="62865" y="389573"/>
                  </a:lnTo>
                  <a:lnTo>
                    <a:pt x="952" y="389573"/>
                  </a:lnTo>
                  <a:lnTo>
                    <a:pt x="952" y="1524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7" name="Freihandform: Form 158">
              <a:extLst>
                <a:ext uri="{FF2B5EF4-FFF2-40B4-BE49-F238E27FC236}">
                  <a16:creationId xmlns:a16="http://schemas.microsoft.com/office/drawing/2014/main" id="{9C04B1C4-7760-1840-A159-05FBE106A870}"/>
                </a:ext>
              </a:extLst>
            </p:cNvPr>
            <p:cNvSpPr/>
            <p:nvPr/>
          </p:nvSpPr>
          <p:spPr>
            <a:xfrm>
              <a:off x="1919305" y="527129"/>
              <a:ext cx="77385" cy="92156"/>
            </a:xfrm>
            <a:custGeom>
              <a:avLst/>
              <a:gdLst>
                <a:gd name="connsiteX0" fmla="*/ 62865 w 229552"/>
                <a:gd name="connsiteY0" fmla="*/ 160020 h 273367"/>
                <a:gd name="connsiteX1" fmla="*/ 116205 w 229552"/>
                <a:gd name="connsiteY1" fmla="*/ 216217 h 273367"/>
                <a:gd name="connsiteX2" fmla="*/ 167640 w 229552"/>
                <a:gd name="connsiteY2" fmla="*/ 160020 h 273367"/>
                <a:gd name="connsiteX3" fmla="*/ 167640 w 229552"/>
                <a:gd name="connsiteY3" fmla="*/ 0 h 273367"/>
                <a:gd name="connsiteX4" fmla="*/ 229553 w 229552"/>
                <a:gd name="connsiteY4" fmla="*/ 0 h 273367"/>
                <a:gd name="connsiteX5" fmla="*/ 229553 w 229552"/>
                <a:gd name="connsiteY5" fmla="*/ 161925 h 273367"/>
                <a:gd name="connsiteX6" fmla="*/ 117157 w 229552"/>
                <a:gd name="connsiteY6" fmla="*/ 273367 h 273367"/>
                <a:gd name="connsiteX7" fmla="*/ 0 w 229552"/>
                <a:gd name="connsiteY7" fmla="*/ 162878 h 273367"/>
                <a:gd name="connsiteX8" fmla="*/ 0 w 229552"/>
                <a:gd name="connsiteY8" fmla="*/ 952 h 273367"/>
                <a:gd name="connsiteX9" fmla="*/ 61913 w 229552"/>
                <a:gd name="connsiteY9" fmla="*/ 952 h 273367"/>
                <a:gd name="connsiteX10" fmla="*/ 61913 w 229552"/>
                <a:gd name="connsiteY10" fmla="*/ 160020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552" h="273367">
                  <a:moveTo>
                    <a:pt x="62865" y="160020"/>
                  </a:moveTo>
                  <a:cubicBezTo>
                    <a:pt x="62865" y="196215"/>
                    <a:pt x="80963" y="216217"/>
                    <a:pt x="116205" y="216217"/>
                  </a:cubicBezTo>
                  <a:cubicBezTo>
                    <a:pt x="150495" y="216217"/>
                    <a:pt x="167640" y="197167"/>
                    <a:pt x="167640" y="160020"/>
                  </a:cubicBezTo>
                  <a:lnTo>
                    <a:pt x="167640" y="0"/>
                  </a:lnTo>
                  <a:lnTo>
                    <a:pt x="229553" y="0"/>
                  </a:lnTo>
                  <a:lnTo>
                    <a:pt x="229553" y="161925"/>
                  </a:lnTo>
                  <a:cubicBezTo>
                    <a:pt x="229553" y="232410"/>
                    <a:pt x="190500" y="273367"/>
                    <a:pt x="117157" y="273367"/>
                  </a:cubicBezTo>
                  <a:cubicBezTo>
                    <a:pt x="44767" y="273367"/>
                    <a:pt x="0" y="232410"/>
                    <a:pt x="0" y="162878"/>
                  </a:cubicBezTo>
                  <a:lnTo>
                    <a:pt x="0" y="952"/>
                  </a:lnTo>
                  <a:lnTo>
                    <a:pt x="61913" y="952"/>
                  </a:lnTo>
                  <a:lnTo>
                    <a:pt x="61913" y="16002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8" name="Freihandform: Form 159">
              <a:extLst>
                <a:ext uri="{FF2B5EF4-FFF2-40B4-BE49-F238E27FC236}">
                  <a16:creationId xmlns:a16="http://schemas.microsoft.com/office/drawing/2014/main" id="{06906467-75EE-8846-88AD-3A5D728DFCF5}"/>
                </a:ext>
              </a:extLst>
            </p:cNvPr>
            <p:cNvSpPr/>
            <p:nvPr/>
          </p:nvSpPr>
          <p:spPr>
            <a:xfrm>
              <a:off x="2023663" y="485385"/>
              <a:ext cx="20871" cy="131330"/>
            </a:xfrm>
            <a:custGeom>
              <a:avLst/>
              <a:gdLst>
                <a:gd name="connsiteX0" fmla="*/ 61913 w 61912"/>
                <a:gd name="connsiteY0" fmla="*/ 389572 h 389572"/>
                <a:gd name="connsiteX1" fmla="*/ 0 w 61912"/>
                <a:gd name="connsiteY1" fmla="*/ 389572 h 389572"/>
                <a:gd name="connsiteX2" fmla="*/ 0 w 61912"/>
                <a:gd name="connsiteY2" fmla="*/ 14288 h 389572"/>
                <a:gd name="connsiteX3" fmla="*/ 61913 w 61912"/>
                <a:gd name="connsiteY3" fmla="*/ 0 h 389572"/>
                <a:gd name="connsiteX4" fmla="*/ 61913 w 61912"/>
                <a:gd name="connsiteY4" fmla="*/ 389572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12" h="389572">
                  <a:moveTo>
                    <a:pt x="61913" y="389572"/>
                  </a:moveTo>
                  <a:lnTo>
                    <a:pt x="0" y="389572"/>
                  </a:lnTo>
                  <a:lnTo>
                    <a:pt x="0" y="14288"/>
                  </a:lnTo>
                  <a:lnTo>
                    <a:pt x="61913" y="0"/>
                  </a:lnTo>
                  <a:lnTo>
                    <a:pt x="61913" y="38957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9" name="Freihandform: Form 189">
              <a:extLst>
                <a:ext uri="{FF2B5EF4-FFF2-40B4-BE49-F238E27FC236}">
                  <a16:creationId xmlns:a16="http://schemas.microsoft.com/office/drawing/2014/main" id="{F7DA971D-DC86-2944-8060-F07C88882DED}"/>
                </a:ext>
              </a:extLst>
            </p:cNvPr>
            <p:cNvSpPr/>
            <p:nvPr/>
          </p:nvSpPr>
          <p:spPr>
            <a:xfrm>
              <a:off x="2062838" y="498229"/>
              <a:ext cx="55872" cy="120734"/>
            </a:xfrm>
            <a:custGeom>
              <a:avLst/>
              <a:gdLst>
                <a:gd name="connsiteX0" fmla="*/ 165735 w 165735"/>
                <a:gd name="connsiteY0" fmla="*/ 295275 h 358140"/>
                <a:gd name="connsiteX1" fmla="*/ 165735 w 165735"/>
                <a:gd name="connsiteY1" fmla="*/ 348615 h 358140"/>
                <a:gd name="connsiteX2" fmla="*/ 113348 w 165735"/>
                <a:gd name="connsiteY2" fmla="*/ 358140 h 358140"/>
                <a:gd name="connsiteX3" fmla="*/ 40957 w 165735"/>
                <a:gd name="connsiteY3" fmla="*/ 282892 h 358140"/>
                <a:gd name="connsiteX4" fmla="*/ 40957 w 165735"/>
                <a:gd name="connsiteY4" fmla="*/ 137160 h 358140"/>
                <a:gd name="connsiteX5" fmla="*/ 0 w 165735"/>
                <a:gd name="connsiteY5" fmla="*/ 137160 h 358140"/>
                <a:gd name="connsiteX6" fmla="*/ 0 w 165735"/>
                <a:gd name="connsiteY6" fmla="*/ 85725 h 358140"/>
                <a:gd name="connsiteX7" fmla="*/ 40005 w 165735"/>
                <a:gd name="connsiteY7" fmla="*/ 85725 h 358140"/>
                <a:gd name="connsiteX8" fmla="*/ 40005 w 165735"/>
                <a:gd name="connsiteY8" fmla="*/ 13335 h 358140"/>
                <a:gd name="connsiteX9" fmla="*/ 101918 w 165735"/>
                <a:gd name="connsiteY9" fmla="*/ 0 h 358140"/>
                <a:gd name="connsiteX10" fmla="*/ 101918 w 165735"/>
                <a:gd name="connsiteY10" fmla="*/ 86677 h 358140"/>
                <a:gd name="connsiteX11" fmla="*/ 165735 w 165735"/>
                <a:gd name="connsiteY11" fmla="*/ 86677 h 358140"/>
                <a:gd name="connsiteX12" fmla="*/ 165735 w 165735"/>
                <a:gd name="connsiteY12" fmla="*/ 138113 h 358140"/>
                <a:gd name="connsiteX13" fmla="*/ 101918 w 165735"/>
                <a:gd name="connsiteY13" fmla="*/ 138113 h 358140"/>
                <a:gd name="connsiteX14" fmla="*/ 101918 w 165735"/>
                <a:gd name="connsiteY14" fmla="*/ 269558 h 358140"/>
                <a:gd name="connsiteX15" fmla="*/ 130493 w 165735"/>
                <a:gd name="connsiteY15" fmla="*/ 304800 h 358140"/>
                <a:gd name="connsiteX16" fmla="*/ 165735 w 165735"/>
                <a:gd name="connsiteY16" fmla="*/ 295275 h 35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735" h="358140">
                  <a:moveTo>
                    <a:pt x="165735" y="295275"/>
                  </a:moveTo>
                  <a:lnTo>
                    <a:pt x="165735" y="348615"/>
                  </a:lnTo>
                  <a:cubicBezTo>
                    <a:pt x="152400" y="355283"/>
                    <a:pt x="131445" y="358140"/>
                    <a:pt x="113348" y="358140"/>
                  </a:cubicBezTo>
                  <a:cubicBezTo>
                    <a:pt x="66675" y="358140"/>
                    <a:pt x="40957" y="332422"/>
                    <a:pt x="40957" y="282892"/>
                  </a:cubicBezTo>
                  <a:lnTo>
                    <a:pt x="40957" y="137160"/>
                  </a:lnTo>
                  <a:lnTo>
                    <a:pt x="0" y="137160"/>
                  </a:lnTo>
                  <a:lnTo>
                    <a:pt x="0" y="85725"/>
                  </a:lnTo>
                  <a:lnTo>
                    <a:pt x="40005" y="85725"/>
                  </a:lnTo>
                  <a:lnTo>
                    <a:pt x="40005" y="13335"/>
                  </a:lnTo>
                  <a:lnTo>
                    <a:pt x="101918" y="0"/>
                  </a:lnTo>
                  <a:lnTo>
                    <a:pt x="101918" y="86677"/>
                  </a:lnTo>
                  <a:lnTo>
                    <a:pt x="165735" y="86677"/>
                  </a:lnTo>
                  <a:lnTo>
                    <a:pt x="165735" y="138113"/>
                  </a:lnTo>
                  <a:lnTo>
                    <a:pt x="101918" y="138113"/>
                  </a:lnTo>
                  <a:lnTo>
                    <a:pt x="101918" y="269558"/>
                  </a:lnTo>
                  <a:cubicBezTo>
                    <a:pt x="101918" y="294322"/>
                    <a:pt x="110490" y="304800"/>
                    <a:pt x="130493" y="304800"/>
                  </a:cubicBezTo>
                  <a:cubicBezTo>
                    <a:pt x="142875" y="303847"/>
                    <a:pt x="155257" y="300038"/>
                    <a:pt x="165735" y="29527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40" name="Freihandform: Form 190">
              <a:extLst>
                <a:ext uri="{FF2B5EF4-FFF2-40B4-BE49-F238E27FC236}">
                  <a16:creationId xmlns:a16="http://schemas.microsoft.com/office/drawing/2014/main" id="{2BCADB15-389F-A24A-8FF9-B8CEA05BE970}"/>
                </a:ext>
              </a:extLst>
            </p:cNvPr>
            <p:cNvSpPr/>
            <p:nvPr/>
          </p:nvSpPr>
          <p:spPr>
            <a:xfrm>
              <a:off x="2135407" y="488596"/>
              <a:ext cx="76101" cy="130367"/>
            </a:xfrm>
            <a:custGeom>
              <a:avLst/>
              <a:gdLst>
                <a:gd name="connsiteX0" fmla="*/ 114300 w 225742"/>
                <a:gd name="connsiteY0" fmla="*/ 215265 h 386715"/>
                <a:gd name="connsiteX1" fmla="*/ 164782 w 225742"/>
                <a:gd name="connsiteY1" fmla="*/ 220980 h 386715"/>
                <a:gd name="connsiteX2" fmla="*/ 164782 w 225742"/>
                <a:gd name="connsiteY2" fmla="*/ 211455 h 386715"/>
                <a:gd name="connsiteX3" fmla="*/ 105727 w 225742"/>
                <a:gd name="connsiteY3" fmla="*/ 160020 h 386715"/>
                <a:gd name="connsiteX4" fmla="*/ 38100 w 225742"/>
                <a:gd name="connsiteY4" fmla="*/ 175260 h 386715"/>
                <a:gd name="connsiteX5" fmla="*/ 24765 w 225742"/>
                <a:gd name="connsiteY5" fmla="*/ 122873 h 386715"/>
                <a:gd name="connsiteX6" fmla="*/ 112395 w 225742"/>
                <a:gd name="connsiteY6" fmla="*/ 107633 h 386715"/>
                <a:gd name="connsiteX7" fmla="*/ 225742 w 225742"/>
                <a:gd name="connsiteY7" fmla="*/ 210503 h 386715"/>
                <a:gd name="connsiteX8" fmla="*/ 225742 w 225742"/>
                <a:gd name="connsiteY8" fmla="*/ 381000 h 386715"/>
                <a:gd name="connsiteX9" fmla="*/ 166688 w 225742"/>
                <a:gd name="connsiteY9" fmla="*/ 381000 h 386715"/>
                <a:gd name="connsiteX10" fmla="*/ 166688 w 225742"/>
                <a:gd name="connsiteY10" fmla="*/ 352425 h 386715"/>
                <a:gd name="connsiteX11" fmla="*/ 165735 w 225742"/>
                <a:gd name="connsiteY11" fmla="*/ 352425 h 386715"/>
                <a:gd name="connsiteX12" fmla="*/ 87630 w 225742"/>
                <a:gd name="connsiteY12" fmla="*/ 386715 h 386715"/>
                <a:gd name="connsiteX13" fmla="*/ 0 w 225742"/>
                <a:gd name="connsiteY13" fmla="*/ 301942 h 386715"/>
                <a:gd name="connsiteX14" fmla="*/ 114300 w 225742"/>
                <a:gd name="connsiteY14" fmla="*/ 215265 h 386715"/>
                <a:gd name="connsiteX15" fmla="*/ 63817 w 225742"/>
                <a:gd name="connsiteY15" fmla="*/ 72390 h 386715"/>
                <a:gd name="connsiteX16" fmla="*/ 26670 w 225742"/>
                <a:gd name="connsiteY16" fmla="*/ 36195 h 386715"/>
                <a:gd name="connsiteX17" fmla="*/ 63817 w 225742"/>
                <a:gd name="connsiteY17" fmla="*/ 0 h 386715"/>
                <a:gd name="connsiteX18" fmla="*/ 100965 w 225742"/>
                <a:gd name="connsiteY18" fmla="*/ 36195 h 386715"/>
                <a:gd name="connsiteX19" fmla="*/ 63817 w 225742"/>
                <a:gd name="connsiteY19" fmla="*/ 72390 h 386715"/>
                <a:gd name="connsiteX20" fmla="*/ 103822 w 225742"/>
                <a:gd name="connsiteY20" fmla="*/ 340042 h 386715"/>
                <a:gd name="connsiteX21" fmla="*/ 164782 w 225742"/>
                <a:gd name="connsiteY21" fmla="*/ 307658 h 386715"/>
                <a:gd name="connsiteX22" fmla="*/ 164782 w 225742"/>
                <a:gd name="connsiteY22" fmla="*/ 260985 h 386715"/>
                <a:gd name="connsiteX23" fmla="*/ 120967 w 225742"/>
                <a:gd name="connsiteY23" fmla="*/ 256222 h 386715"/>
                <a:gd name="connsiteX24" fmla="*/ 59055 w 225742"/>
                <a:gd name="connsiteY24" fmla="*/ 300038 h 386715"/>
                <a:gd name="connsiteX25" fmla="*/ 103822 w 225742"/>
                <a:gd name="connsiteY25" fmla="*/ 340042 h 386715"/>
                <a:gd name="connsiteX26" fmla="*/ 172402 w 225742"/>
                <a:gd name="connsiteY26" fmla="*/ 72390 h 386715"/>
                <a:gd name="connsiteX27" fmla="*/ 135255 w 225742"/>
                <a:gd name="connsiteY27" fmla="*/ 36195 h 386715"/>
                <a:gd name="connsiteX28" fmla="*/ 172402 w 225742"/>
                <a:gd name="connsiteY28" fmla="*/ 0 h 386715"/>
                <a:gd name="connsiteX29" fmla="*/ 209550 w 225742"/>
                <a:gd name="connsiteY29" fmla="*/ 36195 h 386715"/>
                <a:gd name="connsiteX30" fmla="*/ 172402 w 225742"/>
                <a:gd name="connsiteY30" fmla="*/ 72390 h 386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5742" h="386715">
                  <a:moveTo>
                    <a:pt x="114300" y="215265"/>
                  </a:moveTo>
                  <a:cubicBezTo>
                    <a:pt x="131445" y="215265"/>
                    <a:pt x="147638" y="216217"/>
                    <a:pt x="164782" y="220980"/>
                  </a:cubicBezTo>
                  <a:lnTo>
                    <a:pt x="164782" y="211455"/>
                  </a:lnTo>
                  <a:cubicBezTo>
                    <a:pt x="164782" y="177165"/>
                    <a:pt x="144780" y="160020"/>
                    <a:pt x="105727" y="160020"/>
                  </a:cubicBezTo>
                  <a:cubicBezTo>
                    <a:pt x="83820" y="160020"/>
                    <a:pt x="60007" y="165735"/>
                    <a:pt x="38100" y="175260"/>
                  </a:cubicBezTo>
                  <a:lnTo>
                    <a:pt x="24765" y="122873"/>
                  </a:lnTo>
                  <a:cubicBezTo>
                    <a:pt x="49530" y="113348"/>
                    <a:pt x="81915" y="107633"/>
                    <a:pt x="112395" y="107633"/>
                  </a:cubicBezTo>
                  <a:cubicBezTo>
                    <a:pt x="187642" y="107633"/>
                    <a:pt x="225742" y="142875"/>
                    <a:pt x="225742" y="210503"/>
                  </a:cubicBezTo>
                  <a:lnTo>
                    <a:pt x="225742" y="381000"/>
                  </a:lnTo>
                  <a:lnTo>
                    <a:pt x="166688" y="381000"/>
                  </a:lnTo>
                  <a:lnTo>
                    <a:pt x="166688" y="352425"/>
                  </a:lnTo>
                  <a:lnTo>
                    <a:pt x="165735" y="352425"/>
                  </a:lnTo>
                  <a:cubicBezTo>
                    <a:pt x="142875" y="376238"/>
                    <a:pt x="119063" y="386715"/>
                    <a:pt x="87630" y="386715"/>
                  </a:cubicBezTo>
                  <a:cubicBezTo>
                    <a:pt x="34290" y="386715"/>
                    <a:pt x="0" y="353378"/>
                    <a:pt x="0" y="301942"/>
                  </a:cubicBezTo>
                  <a:cubicBezTo>
                    <a:pt x="0" y="245745"/>
                    <a:pt x="40005" y="215265"/>
                    <a:pt x="114300" y="215265"/>
                  </a:cubicBezTo>
                  <a:close/>
                  <a:moveTo>
                    <a:pt x="63817" y="72390"/>
                  </a:moveTo>
                  <a:cubicBezTo>
                    <a:pt x="43815" y="72390"/>
                    <a:pt x="26670" y="55245"/>
                    <a:pt x="26670" y="36195"/>
                  </a:cubicBezTo>
                  <a:cubicBezTo>
                    <a:pt x="26670" y="17145"/>
                    <a:pt x="43815" y="0"/>
                    <a:pt x="63817" y="0"/>
                  </a:cubicBezTo>
                  <a:cubicBezTo>
                    <a:pt x="83820" y="0"/>
                    <a:pt x="100965" y="17145"/>
                    <a:pt x="100965" y="36195"/>
                  </a:cubicBezTo>
                  <a:cubicBezTo>
                    <a:pt x="100965" y="56198"/>
                    <a:pt x="83820" y="72390"/>
                    <a:pt x="63817" y="72390"/>
                  </a:cubicBezTo>
                  <a:close/>
                  <a:moveTo>
                    <a:pt x="103822" y="340042"/>
                  </a:moveTo>
                  <a:cubicBezTo>
                    <a:pt x="126682" y="340042"/>
                    <a:pt x="147638" y="328613"/>
                    <a:pt x="164782" y="307658"/>
                  </a:cubicBezTo>
                  <a:lnTo>
                    <a:pt x="164782" y="260985"/>
                  </a:lnTo>
                  <a:cubicBezTo>
                    <a:pt x="150495" y="257175"/>
                    <a:pt x="135255" y="256222"/>
                    <a:pt x="120967" y="256222"/>
                  </a:cubicBezTo>
                  <a:cubicBezTo>
                    <a:pt x="81915" y="256222"/>
                    <a:pt x="59055" y="271463"/>
                    <a:pt x="59055" y="300038"/>
                  </a:cubicBezTo>
                  <a:cubicBezTo>
                    <a:pt x="59055" y="324803"/>
                    <a:pt x="76200" y="340042"/>
                    <a:pt x="103822" y="340042"/>
                  </a:cubicBezTo>
                  <a:close/>
                  <a:moveTo>
                    <a:pt x="172402" y="72390"/>
                  </a:moveTo>
                  <a:cubicBezTo>
                    <a:pt x="152400" y="72390"/>
                    <a:pt x="135255" y="55245"/>
                    <a:pt x="135255" y="36195"/>
                  </a:cubicBezTo>
                  <a:cubicBezTo>
                    <a:pt x="135255" y="17145"/>
                    <a:pt x="152400" y="0"/>
                    <a:pt x="172402" y="0"/>
                  </a:cubicBezTo>
                  <a:cubicBezTo>
                    <a:pt x="192405" y="0"/>
                    <a:pt x="209550" y="17145"/>
                    <a:pt x="209550" y="36195"/>
                  </a:cubicBezTo>
                  <a:cubicBezTo>
                    <a:pt x="209550" y="56198"/>
                    <a:pt x="192405" y="72390"/>
                    <a:pt x="172402" y="7239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95" name="Freihandform: Form 191">
              <a:extLst>
                <a:ext uri="{FF2B5EF4-FFF2-40B4-BE49-F238E27FC236}">
                  <a16:creationId xmlns:a16="http://schemas.microsoft.com/office/drawing/2014/main" id="{A6782D24-2CA4-2B4E-86C8-621A82E04D4A}"/>
                </a:ext>
              </a:extLst>
            </p:cNvPr>
            <p:cNvSpPr/>
            <p:nvPr/>
          </p:nvSpPr>
          <p:spPr>
            <a:xfrm>
              <a:off x="2227884" y="498229"/>
              <a:ext cx="55871" cy="120734"/>
            </a:xfrm>
            <a:custGeom>
              <a:avLst/>
              <a:gdLst>
                <a:gd name="connsiteX0" fmla="*/ 165735 w 165734"/>
                <a:gd name="connsiteY0" fmla="*/ 295275 h 358140"/>
                <a:gd name="connsiteX1" fmla="*/ 165735 w 165734"/>
                <a:gd name="connsiteY1" fmla="*/ 348615 h 358140"/>
                <a:gd name="connsiteX2" fmla="*/ 113347 w 165734"/>
                <a:gd name="connsiteY2" fmla="*/ 358140 h 358140"/>
                <a:gd name="connsiteX3" fmla="*/ 40957 w 165734"/>
                <a:gd name="connsiteY3" fmla="*/ 282892 h 358140"/>
                <a:gd name="connsiteX4" fmla="*/ 40957 w 165734"/>
                <a:gd name="connsiteY4" fmla="*/ 137160 h 358140"/>
                <a:gd name="connsiteX5" fmla="*/ 0 w 165734"/>
                <a:gd name="connsiteY5" fmla="*/ 137160 h 358140"/>
                <a:gd name="connsiteX6" fmla="*/ 0 w 165734"/>
                <a:gd name="connsiteY6" fmla="*/ 85725 h 358140"/>
                <a:gd name="connsiteX7" fmla="*/ 40005 w 165734"/>
                <a:gd name="connsiteY7" fmla="*/ 85725 h 358140"/>
                <a:gd name="connsiteX8" fmla="*/ 40005 w 165734"/>
                <a:gd name="connsiteY8" fmla="*/ 13335 h 358140"/>
                <a:gd name="connsiteX9" fmla="*/ 101918 w 165734"/>
                <a:gd name="connsiteY9" fmla="*/ 0 h 358140"/>
                <a:gd name="connsiteX10" fmla="*/ 101918 w 165734"/>
                <a:gd name="connsiteY10" fmla="*/ 86677 h 358140"/>
                <a:gd name="connsiteX11" fmla="*/ 165735 w 165734"/>
                <a:gd name="connsiteY11" fmla="*/ 86677 h 358140"/>
                <a:gd name="connsiteX12" fmla="*/ 165735 w 165734"/>
                <a:gd name="connsiteY12" fmla="*/ 138113 h 358140"/>
                <a:gd name="connsiteX13" fmla="*/ 101918 w 165734"/>
                <a:gd name="connsiteY13" fmla="*/ 138113 h 358140"/>
                <a:gd name="connsiteX14" fmla="*/ 101918 w 165734"/>
                <a:gd name="connsiteY14" fmla="*/ 269558 h 358140"/>
                <a:gd name="connsiteX15" fmla="*/ 130493 w 165734"/>
                <a:gd name="connsiteY15" fmla="*/ 304800 h 358140"/>
                <a:gd name="connsiteX16" fmla="*/ 165735 w 165734"/>
                <a:gd name="connsiteY16" fmla="*/ 295275 h 35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734" h="358140">
                  <a:moveTo>
                    <a:pt x="165735" y="295275"/>
                  </a:moveTo>
                  <a:lnTo>
                    <a:pt x="165735" y="348615"/>
                  </a:lnTo>
                  <a:cubicBezTo>
                    <a:pt x="152400" y="355283"/>
                    <a:pt x="131445" y="358140"/>
                    <a:pt x="113347" y="358140"/>
                  </a:cubicBezTo>
                  <a:cubicBezTo>
                    <a:pt x="66675" y="358140"/>
                    <a:pt x="40957" y="332422"/>
                    <a:pt x="40957" y="282892"/>
                  </a:cubicBezTo>
                  <a:lnTo>
                    <a:pt x="40957" y="137160"/>
                  </a:lnTo>
                  <a:lnTo>
                    <a:pt x="0" y="137160"/>
                  </a:lnTo>
                  <a:lnTo>
                    <a:pt x="0" y="85725"/>
                  </a:lnTo>
                  <a:lnTo>
                    <a:pt x="40005" y="85725"/>
                  </a:lnTo>
                  <a:lnTo>
                    <a:pt x="40005" y="13335"/>
                  </a:lnTo>
                  <a:lnTo>
                    <a:pt x="101918" y="0"/>
                  </a:lnTo>
                  <a:lnTo>
                    <a:pt x="101918" y="86677"/>
                  </a:lnTo>
                  <a:lnTo>
                    <a:pt x="165735" y="86677"/>
                  </a:lnTo>
                  <a:lnTo>
                    <a:pt x="165735" y="138113"/>
                  </a:lnTo>
                  <a:lnTo>
                    <a:pt x="101918" y="138113"/>
                  </a:lnTo>
                  <a:lnTo>
                    <a:pt x="101918" y="269558"/>
                  </a:lnTo>
                  <a:cubicBezTo>
                    <a:pt x="101918" y="294322"/>
                    <a:pt x="110490" y="304800"/>
                    <a:pt x="130493" y="304800"/>
                  </a:cubicBezTo>
                  <a:cubicBezTo>
                    <a:pt x="142875" y="303847"/>
                    <a:pt x="155257" y="300038"/>
                    <a:pt x="165735" y="29527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3818485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7EA00-F8E5-4E05-9FF6-C36C32B81BAD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BF8056C4-F1A1-4860-B863-70A38CCE20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7937" y="2354712"/>
            <a:ext cx="503933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A4B92765-C038-4DB7-B6CF-33827BB874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251" y="2354712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02 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B48DD939-0764-4598-B8A8-5EF7FD589A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7937" y="4525377"/>
            <a:ext cx="503933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0169AC75-2D8F-414A-A2F5-470DEC8B53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251" y="4525377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05 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78F9E3F2-C660-4ABB-83AF-3F5B3E2F77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7937" y="3078267"/>
            <a:ext cx="503933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CAB2683D-D5E7-45B9-9133-F4CFD483FA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8251" y="3078267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03 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952E3AD3-9675-4713-A437-FEFA1B54002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7937" y="3801822"/>
            <a:ext cx="503933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1852432A-5FDF-42C2-BC07-F1752012B8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251" y="3801822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04 </a:t>
            </a:r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B2468A8B-4816-458C-AEB6-53AB9CF88A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937" y="5248931"/>
            <a:ext cx="503933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F92C0AC2-BCD1-47F5-99DB-35823E79AB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251" y="5248931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06 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6E5C8951-ED83-4B8D-A041-11DC6291DD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35327" y="1632185"/>
            <a:ext cx="5039217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/>
              <a:t>Agendapunkt / Kapitelthema</a:t>
            </a:r>
            <a:endParaRPr lang="de-DE" dirty="0"/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7D6B79FA-8C76-4CA9-AF55-F7541503ECB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05525" y="1632185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07 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89249A36-CB58-4007-8E81-30FA75194BA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35327" y="2355534"/>
            <a:ext cx="5039217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/>
              <a:t>Agendapunkt / Kapitelthema</a:t>
            </a:r>
            <a:endParaRPr lang="de-DE" dirty="0"/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953A9A61-99D0-44B5-89EB-1D1035F914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05525" y="2355534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08 </a:t>
            </a:r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E80B7F99-D2A6-486E-BB92-8192AB563EF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35327" y="4525581"/>
            <a:ext cx="5039217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/>
              <a:t>Agendapunkt / Kapitelthema</a:t>
            </a:r>
            <a:endParaRPr lang="de-DE" dirty="0"/>
          </a:p>
        </p:txBody>
      </p:sp>
      <p:sp>
        <p:nvSpPr>
          <p:cNvPr id="31" name="Textplatzhalter 6">
            <a:extLst>
              <a:ext uri="{FF2B5EF4-FFF2-40B4-BE49-F238E27FC236}">
                <a16:creationId xmlns:a16="http://schemas.microsoft.com/office/drawing/2014/main" id="{C08D70F6-D151-42E1-8F5E-DD5ADD0927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5525" y="4525581"/>
            <a:ext cx="307801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11 </a:t>
            </a:r>
          </a:p>
        </p:txBody>
      </p:sp>
      <p:sp>
        <p:nvSpPr>
          <p:cNvPr id="32" name="Textplatzhalter 6">
            <a:extLst>
              <a:ext uri="{FF2B5EF4-FFF2-40B4-BE49-F238E27FC236}">
                <a16:creationId xmlns:a16="http://schemas.microsoft.com/office/drawing/2014/main" id="{34991AD2-EBFD-4358-9611-2BE7F693C7F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35327" y="3078883"/>
            <a:ext cx="5039217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/>
              <a:t>Agendapunkt / Kapitelthema</a:t>
            </a:r>
            <a:endParaRPr lang="de-DE" dirty="0"/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E6132B6E-46AD-4F19-ACEF-FC5E2EBEEE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05525" y="3078883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09 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5B29B58B-9C14-4145-95A8-C62AC51F1A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35327" y="3802232"/>
            <a:ext cx="5039217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/>
              <a:t>Agendapunkt / Kapitelthema</a:t>
            </a:r>
            <a:endParaRPr lang="de-DE" dirty="0"/>
          </a:p>
        </p:txBody>
      </p:sp>
      <p:sp>
        <p:nvSpPr>
          <p:cNvPr id="35" name="Textplatzhalter 6">
            <a:extLst>
              <a:ext uri="{FF2B5EF4-FFF2-40B4-BE49-F238E27FC236}">
                <a16:creationId xmlns:a16="http://schemas.microsoft.com/office/drawing/2014/main" id="{5E6DB4F9-1F61-4B1E-8694-CF32F6ABEB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05525" y="3802232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10 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F139CCA6-FA40-4FAD-991E-8F0D932F40B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635327" y="5248931"/>
            <a:ext cx="5039217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/>
              <a:t>Agendapunkt / Kapitelthema</a:t>
            </a:r>
            <a:endParaRPr lang="de-DE" dirty="0"/>
          </a:p>
        </p:txBody>
      </p:sp>
      <p:sp>
        <p:nvSpPr>
          <p:cNvPr id="37" name="Textplatzhalter 6">
            <a:extLst>
              <a:ext uri="{FF2B5EF4-FFF2-40B4-BE49-F238E27FC236}">
                <a16:creationId xmlns:a16="http://schemas.microsoft.com/office/drawing/2014/main" id="{4ABC58A4-2FF6-4DD6-B7CE-07D57A9854B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5525" y="5248931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12 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83D1D4D-3108-48AF-9002-E2787CA11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51" y="301186"/>
            <a:ext cx="6843494" cy="332399"/>
          </a:xfrm>
        </p:spPr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8" name="Textplatzhalter 9">
            <a:extLst>
              <a:ext uri="{FF2B5EF4-FFF2-40B4-BE49-F238E27FC236}">
                <a16:creationId xmlns:a16="http://schemas.microsoft.com/office/drawing/2014/main" id="{37A4DE60-6537-42AA-B80E-663634EF66B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9" name="Textplatzhalter 6">
            <a:extLst>
              <a:ext uri="{FF2B5EF4-FFF2-40B4-BE49-F238E27FC236}">
                <a16:creationId xmlns:a16="http://schemas.microsoft.com/office/drawing/2014/main" id="{D6F3326C-A71E-4096-84A9-CBF2623C8C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937" y="1631156"/>
            <a:ext cx="503933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40" name="Textplatzhalter 6">
            <a:extLst>
              <a:ext uri="{FF2B5EF4-FFF2-40B4-BE49-F238E27FC236}">
                <a16:creationId xmlns:a16="http://schemas.microsoft.com/office/drawing/2014/main" id="{E6C7796D-6ED1-4B91-AD58-8FB5EA6F6F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251" y="1631156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01 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6D31599-AF4C-4469-80F6-AA369A20BF0B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</p:spTree>
    <p:extLst>
      <p:ext uri="{BB962C8B-B14F-4D97-AF65-F5344CB8AC3E}">
        <p14:creationId xmlns:p14="http://schemas.microsoft.com/office/powerpoint/2010/main" val="28661876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|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9943A-FE13-4159-9DE2-CC40F1C59D92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9" name="Bildplatzhalter 8">
            <a:extLst>
              <a:ext uri="{FF2B5EF4-FFF2-40B4-BE49-F238E27FC236}">
                <a16:creationId xmlns:a16="http://schemas.microsoft.com/office/drawing/2014/main" id="{C307E1A8-BB91-4A01-9481-49FD8B5663F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05521" y="1631156"/>
            <a:ext cx="5469020" cy="39511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40" name="Textplatzhalter 10">
            <a:extLst>
              <a:ext uri="{FF2B5EF4-FFF2-40B4-BE49-F238E27FC236}">
                <a16:creationId xmlns:a16="http://schemas.microsoft.com/office/drawing/2014/main" id="{7ADEC47A-086D-40D0-ACA4-69135933812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521" y="5690271"/>
            <a:ext cx="5469020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814385D7-3CBE-40E3-B67F-C8C515F3C0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7937" y="2354712"/>
            <a:ext cx="503933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BF0108A6-83E5-4EB1-9FFE-599D1B8CC3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251" y="2354712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02 </a:t>
            </a:r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267C2477-3228-475F-AFD7-A441A08AAE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7937" y="4525377"/>
            <a:ext cx="503933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372EDABB-0CB3-495E-B38E-EBB187C3F0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251" y="4525377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05 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F8DE391A-D3CD-46A0-9DA6-BE18B632C9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7937" y="3078267"/>
            <a:ext cx="503933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6D22FFA5-3E37-4F35-A696-49186B6B11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8251" y="3078267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03 </a:t>
            </a:r>
          </a:p>
        </p:txBody>
      </p:sp>
      <p:sp>
        <p:nvSpPr>
          <p:cNvPr id="31" name="Textplatzhalter 6">
            <a:extLst>
              <a:ext uri="{FF2B5EF4-FFF2-40B4-BE49-F238E27FC236}">
                <a16:creationId xmlns:a16="http://schemas.microsoft.com/office/drawing/2014/main" id="{BFD50D54-7BD1-4F76-8C9C-C2D77E5924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7937" y="3801822"/>
            <a:ext cx="503933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32" name="Textplatzhalter 6">
            <a:extLst>
              <a:ext uri="{FF2B5EF4-FFF2-40B4-BE49-F238E27FC236}">
                <a16:creationId xmlns:a16="http://schemas.microsoft.com/office/drawing/2014/main" id="{1CB17604-E112-4197-B54C-292891529D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251" y="3801822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04 </a:t>
            </a:r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D30B4D90-1B5E-403E-AD31-C320040320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937" y="5248931"/>
            <a:ext cx="503933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72B1944A-640B-4200-A785-CFA163F718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251" y="5248931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06 </a:t>
            </a:r>
          </a:p>
        </p:txBody>
      </p:sp>
      <p:sp>
        <p:nvSpPr>
          <p:cNvPr id="35" name="Textplatzhalter 6">
            <a:extLst>
              <a:ext uri="{FF2B5EF4-FFF2-40B4-BE49-F238E27FC236}">
                <a16:creationId xmlns:a16="http://schemas.microsoft.com/office/drawing/2014/main" id="{5ECB7BBA-6A53-45DD-882E-1DF6A99780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937" y="1631156"/>
            <a:ext cx="5039333" cy="281103"/>
          </a:xfr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pPr lvl="0"/>
            <a:r>
              <a:rPr lang="de-DE" dirty="0"/>
              <a:t>Agendapunkt / Kapitelthema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FE56B6C1-047C-44D7-B1DD-8B723581E0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251" y="1631156"/>
            <a:ext cx="320559" cy="281103"/>
          </a:xfrm>
        </p:spPr>
        <p:txBody>
          <a:bodyPr wrap="none" rIns="0">
            <a:noAutofit/>
          </a:bodyPr>
          <a:lstStyle>
            <a:lvl1pPr>
              <a:defRPr sz="1800" b="1">
                <a:solidFill>
                  <a:srgbClr val="18B4F1"/>
                </a:solidFill>
              </a:defRPr>
            </a:lvl1pPr>
          </a:lstStyle>
          <a:p>
            <a:pPr lvl="0"/>
            <a:r>
              <a:rPr lang="de-DE" dirty="0"/>
              <a:t>01 </a:t>
            </a:r>
          </a:p>
        </p:txBody>
      </p:sp>
      <p:sp>
        <p:nvSpPr>
          <p:cNvPr id="21" name="Bildplatzhalter 6">
            <a:extLst>
              <a:ext uri="{FF2B5EF4-FFF2-40B4-BE49-F238E27FC236}">
                <a16:creationId xmlns:a16="http://schemas.microsoft.com/office/drawing/2014/main" id="{8F4DFED6-EBAA-4D0C-A5C6-CD2902883FB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5D3C98-AF8F-400F-858D-1D6CD4B95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24" name="Textplatzhalter 9">
            <a:extLst>
              <a:ext uri="{FF2B5EF4-FFF2-40B4-BE49-F238E27FC236}">
                <a16:creationId xmlns:a16="http://schemas.microsoft.com/office/drawing/2014/main" id="{7542BA39-D316-470E-9589-E46EE29AC52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44840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E4048C-0B54-437F-B99C-D178004746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251" y="2875002"/>
            <a:ext cx="11156291" cy="1107996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Kapiteltrenner</a:t>
            </a:r>
            <a:br>
              <a:rPr lang="de-DE" dirty="0"/>
            </a:br>
            <a:r>
              <a:rPr lang="de-DE" dirty="0"/>
              <a:t>Mehrzeilig möglich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6B7E74-0805-4959-B4C8-E6B1F59AFD0A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87F00BE4-512D-4F35-B132-4E5C5CF1413D}"/>
              </a:ext>
            </a:extLst>
          </p:cNvPr>
          <p:cNvSpPr/>
          <p:nvPr userDrawn="1"/>
        </p:nvSpPr>
        <p:spPr>
          <a:xfrm>
            <a:off x="517133" y="6538526"/>
            <a:ext cx="11673280" cy="1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F7987594-F169-42FB-8839-77BF8D405E37}"/>
              </a:ext>
            </a:extLst>
          </p:cNvPr>
          <p:cNvSpPr/>
          <p:nvPr userDrawn="1"/>
        </p:nvSpPr>
        <p:spPr>
          <a:xfrm>
            <a:off x="518333" y="1196733"/>
            <a:ext cx="11674542" cy="72000"/>
          </a:xfrm>
          <a:prstGeom prst="rect">
            <a:avLst/>
          </a:prstGeom>
          <a:solidFill>
            <a:srgbClr val="005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60" name="Freihandform: Form 59">
            <a:extLst>
              <a:ext uri="{FF2B5EF4-FFF2-40B4-BE49-F238E27FC236}">
                <a16:creationId xmlns:a16="http://schemas.microsoft.com/office/drawing/2014/main" id="{40F781E3-735A-4333-AF8D-7842FE86295B}"/>
              </a:ext>
            </a:extLst>
          </p:cNvPr>
          <p:cNvSpPr/>
          <p:nvPr userDrawn="1"/>
        </p:nvSpPr>
        <p:spPr>
          <a:xfrm>
            <a:off x="10055630" y="300704"/>
            <a:ext cx="1618914" cy="618155"/>
          </a:xfrm>
          <a:custGeom>
            <a:avLst/>
            <a:gdLst>
              <a:gd name="connsiteX0" fmla="*/ 0 w 1456912"/>
              <a:gd name="connsiteY0" fmla="*/ 51854 h 556225"/>
              <a:gd name="connsiteX1" fmla="*/ 28188 w 1456912"/>
              <a:gd name="connsiteY1" fmla="*/ 23666 h 556225"/>
              <a:gd name="connsiteX2" fmla="*/ 28188 w 1456912"/>
              <a:gd name="connsiteY2" fmla="*/ 535557 h 556225"/>
              <a:gd name="connsiteX3" fmla="*/ 0 w 1456912"/>
              <a:gd name="connsiteY3" fmla="*/ 535557 h 556225"/>
              <a:gd name="connsiteX4" fmla="*/ 0 w 1456912"/>
              <a:gd name="connsiteY4" fmla="*/ 51854 h 556225"/>
              <a:gd name="connsiteX5" fmla="*/ 84564 w 1456912"/>
              <a:gd name="connsiteY5" fmla="*/ 28188 h 556225"/>
              <a:gd name="connsiteX6" fmla="*/ 422811 w 1456912"/>
              <a:gd name="connsiteY6" fmla="*/ 28188 h 556225"/>
              <a:gd name="connsiteX7" fmla="*/ 422811 w 1456912"/>
              <a:gd name="connsiteY7" fmla="*/ 0 h 556225"/>
              <a:gd name="connsiteX8" fmla="*/ 56376 w 1456912"/>
              <a:gd name="connsiteY8" fmla="*/ 0 h 556225"/>
              <a:gd name="connsiteX9" fmla="*/ 56376 w 1456912"/>
              <a:gd name="connsiteY9" fmla="*/ 338244 h 556225"/>
              <a:gd name="connsiteX10" fmla="*/ 367711 w 1456912"/>
              <a:gd name="connsiteY10" fmla="*/ 338244 h 556225"/>
              <a:gd name="connsiteX11" fmla="*/ 367711 w 1456912"/>
              <a:gd name="connsiteY11" fmla="*/ 310062 h 556225"/>
              <a:gd name="connsiteX12" fmla="*/ 84564 w 1456912"/>
              <a:gd name="connsiteY12" fmla="*/ 310062 h 556225"/>
              <a:gd name="connsiteX13" fmla="*/ 84564 w 1456912"/>
              <a:gd name="connsiteY13" fmla="*/ 28188 h 556225"/>
              <a:gd name="connsiteX14" fmla="*/ 410152 w 1456912"/>
              <a:gd name="connsiteY14" fmla="*/ 253686 h 556225"/>
              <a:gd name="connsiteX15" fmla="*/ 140937 w 1456912"/>
              <a:gd name="connsiteY15" fmla="*/ 253686 h 556225"/>
              <a:gd name="connsiteX16" fmla="*/ 140937 w 1456912"/>
              <a:gd name="connsiteY16" fmla="*/ 140940 h 556225"/>
              <a:gd name="connsiteX17" fmla="*/ 371171 w 1456912"/>
              <a:gd name="connsiteY17" fmla="*/ 140940 h 556225"/>
              <a:gd name="connsiteX18" fmla="*/ 399359 w 1456912"/>
              <a:gd name="connsiteY18" fmla="*/ 112752 h 556225"/>
              <a:gd name="connsiteX19" fmla="*/ 140937 w 1456912"/>
              <a:gd name="connsiteY19" fmla="*/ 112752 h 556225"/>
              <a:gd name="connsiteX20" fmla="*/ 140937 w 1456912"/>
              <a:gd name="connsiteY20" fmla="*/ 84564 h 556225"/>
              <a:gd name="connsiteX21" fmla="*/ 422811 w 1456912"/>
              <a:gd name="connsiteY21" fmla="*/ 84564 h 556225"/>
              <a:gd name="connsiteX22" fmla="*/ 422811 w 1456912"/>
              <a:gd name="connsiteY22" fmla="*/ 56376 h 556225"/>
              <a:gd name="connsiteX23" fmla="*/ 112749 w 1456912"/>
              <a:gd name="connsiteY23" fmla="*/ 56376 h 556225"/>
              <a:gd name="connsiteX24" fmla="*/ 112749 w 1456912"/>
              <a:gd name="connsiteY24" fmla="*/ 281874 h 556225"/>
              <a:gd name="connsiteX25" fmla="*/ 382334 w 1456912"/>
              <a:gd name="connsiteY25" fmla="*/ 281874 h 556225"/>
              <a:gd name="connsiteX26" fmla="*/ 410152 w 1456912"/>
              <a:gd name="connsiteY26" fmla="*/ 253686 h 556225"/>
              <a:gd name="connsiteX27" fmla="*/ 56376 w 1456912"/>
              <a:gd name="connsiteY27" fmla="*/ 535557 h 556225"/>
              <a:gd name="connsiteX28" fmla="*/ 84564 w 1456912"/>
              <a:gd name="connsiteY28" fmla="*/ 535557 h 556225"/>
              <a:gd name="connsiteX29" fmla="*/ 84564 w 1456912"/>
              <a:gd name="connsiteY29" fmla="*/ 394620 h 556225"/>
              <a:gd name="connsiteX30" fmla="*/ 112752 w 1456912"/>
              <a:gd name="connsiteY30" fmla="*/ 394620 h 556225"/>
              <a:gd name="connsiteX31" fmla="*/ 112752 w 1456912"/>
              <a:gd name="connsiteY31" fmla="*/ 511890 h 556225"/>
              <a:gd name="connsiteX32" fmla="*/ 140940 w 1456912"/>
              <a:gd name="connsiteY32" fmla="*/ 483705 h 556225"/>
              <a:gd name="connsiteX33" fmla="*/ 140940 w 1456912"/>
              <a:gd name="connsiteY33" fmla="*/ 394620 h 556225"/>
              <a:gd name="connsiteX34" fmla="*/ 367714 w 1456912"/>
              <a:gd name="connsiteY34" fmla="*/ 394620 h 556225"/>
              <a:gd name="connsiteX35" fmla="*/ 367714 w 1456912"/>
              <a:gd name="connsiteY35" fmla="*/ 366435 h 556225"/>
              <a:gd name="connsiteX36" fmla="*/ 56376 w 1456912"/>
              <a:gd name="connsiteY36" fmla="*/ 366435 h 556225"/>
              <a:gd name="connsiteX37" fmla="*/ 56376 w 1456912"/>
              <a:gd name="connsiteY37" fmla="*/ 535557 h 556225"/>
              <a:gd name="connsiteX38" fmla="*/ 1428724 w 1456912"/>
              <a:gd name="connsiteY38" fmla="*/ 0 h 556225"/>
              <a:gd name="connsiteX39" fmla="*/ 1428724 w 1456912"/>
              <a:gd name="connsiteY39" fmla="*/ 324156 h 556225"/>
              <a:gd name="connsiteX40" fmla="*/ 1316539 w 1456912"/>
              <a:gd name="connsiteY40" fmla="*/ 514089 h 556225"/>
              <a:gd name="connsiteX41" fmla="*/ 1315903 w 1456912"/>
              <a:gd name="connsiteY41" fmla="*/ 513258 h 556225"/>
              <a:gd name="connsiteX42" fmla="*/ 1400536 w 1456912"/>
              <a:gd name="connsiteY42" fmla="*/ 351869 h 556225"/>
              <a:gd name="connsiteX43" fmla="*/ 1400536 w 1456912"/>
              <a:gd name="connsiteY43" fmla="*/ 3 h 556225"/>
              <a:gd name="connsiteX44" fmla="*/ 1372348 w 1456912"/>
              <a:gd name="connsiteY44" fmla="*/ 3 h 556225"/>
              <a:gd name="connsiteX45" fmla="*/ 1372348 w 1456912"/>
              <a:gd name="connsiteY45" fmla="*/ 351400 h 556225"/>
              <a:gd name="connsiteX46" fmla="*/ 1189132 w 1456912"/>
              <a:gd name="connsiteY46" fmla="*/ 528510 h 556225"/>
              <a:gd name="connsiteX47" fmla="*/ 1005916 w 1456912"/>
              <a:gd name="connsiteY47" fmla="*/ 351400 h 556225"/>
              <a:gd name="connsiteX48" fmla="*/ 1005916 w 1456912"/>
              <a:gd name="connsiteY48" fmla="*/ 23666 h 556225"/>
              <a:gd name="connsiteX49" fmla="*/ 977728 w 1456912"/>
              <a:gd name="connsiteY49" fmla="*/ 51854 h 556225"/>
              <a:gd name="connsiteX50" fmla="*/ 977728 w 1456912"/>
              <a:gd name="connsiteY50" fmla="*/ 351869 h 556225"/>
              <a:gd name="connsiteX51" fmla="*/ 1189132 w 1456912"/>
              <a:gd name="connsiteY51" fmla="*/ 556226 h 556225"/>
              <a:gd name="connsiteX52" fmla="*/ 1217320 w 1456912"/>
              <a:gd name="connsiteY52" fmla="*/ 556226 h 556225"/>
              <a:gd name="connsiteX53" fmla="*/ 1456912 w 1456912"/>
              <a:gd name="connsiteY53" fmla="*/ 324566 h 556225"/>
              <a:gd name="connsiteX54" fmla="*/ 1456912 w 1456912"/>
              <a:gd name="connsiteY54" fmla="*/ 0 h 556225"/>
              <a:gd name="connsiteX55" fmla="*/ 1428724 w 1456912"/>
              <a:gd name="connsiteY55" fmla="*/ 0 h 556225"/>
              <a:gd name="connsiteX56" fmla="*/ 1189132 w 1456912"/>
              <a:gd name="connsiteY56" fmla="*/ 500322 h 556225"/>
              <a:gd name="connsiteX57" fmla="*/ 1344160 w 1456912"/>
              <a:gd name="connsiteY57" fmla="*/ 351400 h 556225"/>
              <a:gd name="connsiteX58" fmla="*/ 1344160 w 1456912"/>
              <a:gd name="connsiteY58" fmla="*/ 351400 h 556225"/>
              <a:gd name="connsiteX59" fmla="*/ 1344160 w 1456912"/>
              <a:gd name="connsiteY59" fmla="*/ 23666 h 556225"/>
              <a:gd name="connsiteX60" fmla="*/ 1315972 w 1456912"/>
              <a:gd name="connsiteY60" fmla="*/ 51854 h 556225"/>
              <a:gd name="connsiteX61" fmla="*/ 1315972 w 1456912"/>
              <a:gd name="connsiteY61" fmla="*/ 324153 h 556225"/>
              <a:gd name="connsiteX62" fmla="*/ 1217317 w 1456912"/>
              <a:gd name="connsiteY62" fmla="*/ 415761 h 556225"/>
              <a:gd name="connsiteX63" fmla="*/ 1118662 w 1456912"/>
              <a:gd name="connsiteY63" fmla="*/ 324153 h 556225"/>
              <a:gd name="connsiteX64" fmla="*/ 1118662 w 1456912"/>
              <a:gd name="connsiteY64" fmla="*/ 3 h 556225"/>
              <a:gd name="connsiteX65" fmla="*/ 1090474 w 1456912"/>
              <a:gd name="connsiteY65" fmla="*/ 3 h 556225"/>
              <a:gd name="connsiteX66" fmla="*/ 1090474 w 1456912"/>
              <a:gd name="connsiteY66" fmla="*/ 324156 h 556225"/>
              <a:gd name="connsiteX67" fmla="*/ 1217317 w 1456912"/>
              <a:gd name="connsiteY67" fmla="*/ 443951 h 556225"/>
              <a:gd name="connsiteX68" fmla="*/ 1304349 w 1456912"/>
              <a:gd name="connsiteY68" fmla="*/ 404889 h 556225"/>
              <a:gd name="connsiteX69" fmla="*/ 1304982 w 1456912"/>
              <a:gd name="connsiteY69" fmla="*/ 405720 h 556225"/>
              <a:gd name="connsiteX70" fmla="*/ 1189129 w 1456912"/>
              <a:gd name="connsiteY70" fmla="*/ 472139 h 556225"/>
              <a:gd name="connsiteX71" fmla="*/ 1062303 w 1456912"/>
              <a:gd name="connsiteY71" fmla="*/ 352344 h 556225"/>
              <a:gd name="connsiteX72" fmla="*/ 1062286 w 1456912"/>
              <a:gd name="connsiteY72" fmla="*/ 352344 h 556225"/>
              <a:gd name="connsiteX73" fmla="*/ 1062286 w 1456912"/>
              <a:gd name="connsiteY73" fmla="*/ 3 h 556225"/>
              <a:gd name="connsiteX74" fmla="*/ 1034098 w 1456912"/>
              <a:gd name="connsiteY74" fmla="*/ 3 h 556225"/>
              <a:gd name="connsiteX75" fmla="*/ 1034098 w 1456912"/>
              <a:gd name="connsiteY75" fmla="*/ 352341 h 556225"/>
              <a:gd name="connsiteX76" fmla="*/ 1034113 w 1456912"/>
              <a:gd name="connsiteY76" fmla="*/ 352341 h 556225"/>
              <a:gd name="connsiteX77" fmla="*/ 1189132 w 1456912"/>
              <a:gd name="connsiteY77" fmla="*/ 500322 h 556225"/>
              <a:gd name="connsiteX78" fmla="*/ 562774 w 1456912"/>
              <a:gd name="connsiteY78" fmla="*/ 366435 h 556225"/>
              <a:gd name="connsiteX79" fmla="*/ 491494 w 1456912"/>
              <a:gd name="connsiteY79" fmla="*/ 535557 h 556225"/>
              <a:gd name="connsiteX80" fmla="*/ 519684 w 1456912"/>
              <a:gd name="connsiteY80" fmla="*/ 535554 h 556225"/>
              <a:gd name="connsiteX81" fmla="*/ 519682 w 1456912"/>
              <a:gd name="connsiteY81" fmla="*/ 535557 h 556225"/>
              <a:gd name="connsiteX82" fmla="*/ 519684 w 1456912"/>
              <a:gd name="connsiteY82" fmla="*/ 535557 h 556225"/>
              <a:gd name="connsiteX83" fmla="*/ 555322 w 1456912"/>
              <a:gd name="connsiteY83" fmla="*/ 450996 h 556225"/>
              <a:gd name="connsiteX84" fmla="*/ 794138 w 1456912"/>
              <a:gd name="connsiteY84" fmla="*/ 450996 h 556225"/>
              <a:gd name="connsiteX85" fmla="*/ 829744 w 1456912"/>
              <a:gd name="connsiteY85" fmla="*/ 535557 h 556225"/>
              <a:gd name="connsiteX86" fmla="*/ 857932 w 1456912"/>
              <a:gd name="connsiteY86" fmla="*/ 535557 h 556225"/>
              <a:gd name="connsiteX87" fmla="*/ 810457 w 1456912"/>
              <a:gd name="connsiteY87" fmla="*/ 422808 h 556225"/>
              <a:gd name="connsiteX88" fmla="*/ 567200 w 1456912"/>
              <a:gd name="connsiteY88" fmla="*/ 422808 h 556225"/>
              <a:gd name="connsiteX89" fmla="*/ 579078 w 1456912"/>
              <a:gd name="connsiteY89" fmla="*/ 394620 h 556225"/>
              <a:gd name="connsiteX90" fmla="*/ 826776 w 1456912"/>
              <a:gd name="connsiteY90" fmla="*/ 394620 h 556225"/>
              <a:gd name="connsiteX91" fmla="*/ 886120 w 1456912"/>
              <a:gd name="connsiteY91" fmla="*/ 535557 h 556225"/>
              <a:gd name="connsiteX92" fmla="*/ 914308 w 1456912"/>
              <a:gd name="connsiteY92" fmla="*/ 535557 h 556225"/>
              <a:gd name="connsiteX93" fmla="*/ 843097 w 1456912"/>
              <a:gd name="connsiteY93" fmla="*/ 366435 h 556225"/>
              <a:gd name="connsiteX94" fmla="*/ 562774 w 1456912"/>
              <a:gd name="connsiteY94" fmla="*/ 366435 h 556225"/>
              <a:gd name="connsiteX95" fmla="*/ 604248 w 1456912"/>
              <a:gd name="connsiteY95" fmla="*/ 0 h 556225"/>
              <a:gd name="connsiteX96" fmla="*/ 397091 w 1456912"/>
              <a:gd name="connsiteY96" fmla="*/ 491374 h 556225"/>
              <a:gd name="connsiteX97" fmla="*/ 415032 w 1456912"/>
              <a:gd name="connsiteY97" fmla="*/ 515732 h 556225"/>
              <a:gd name="connsiteX98" fmla="*/ 632437 w 1456912"/>
              <a:gd name="connsiteY98" fmla="*/ 0 h 556225"/>
              <a:gd name="connsiteX99" fmla="*/ 604248 w 1456912"/>
              <a:gd name="connsiteY99" fmla="*/ 0 h 556225"/>
              <a:gd name="connsiteX100" fmla="*/ 716998 w 1456912"/>
              <a:gd name="connsiteY100" fmla="*/ 3 h 556225"/>
              <a:gd name="connsiteX101" fmla="*/ 934130 w 1456912"/>
              <a:gd name="connsiteY101" fmla="*/ 515735 h 556225"/>
              <a:gd name="connsiteX102" fmla="*/ 952028 w 1456912"/>
              <a:gd name="connsiteY102" fmla="*/ 491377 h 556225"/>
              <a:gd name="connsiteX103" fmla="*/ 745186 w 1456912"/>
              <a:gd name="connsiteY103" fmla="*/ 3 h 556225"/>
              <a:gd name="connsiteX104" fmla="*/ 716998 w 1456912"/>
              <a:gd name="connsiteY104" fmla="*/ 3 h 556225"/>
              <a:gd name="connsiteX105" fmla="*/ 546409 w 1456912"/>
              <a:gd name="connsiteY105" fmla="*/ 338247 h 556225"/>
              <a:gd name="connsiteX106" fmla="*/ 463042 w 1456912"/>
              <a:gd name="connsiteY106" fmla="*/ 535557 h 556225"/>
              <a:gd name="connsiteX107" fmla="*/ 434854 w 1456912"/>
              <a:gd name="connsiteY107" fmla="*/ 535557 h 556225"/>
              <a:gd name="connsiteX108" fmla="*/ 646528 w 1456912"/>
              <a:gd name="connsiteY108" fmla="*/ 33467 h 556225"/>
              <a:gd name="connsiteX109" fmla="*/ 762988 w 1456912"/>
              <a:gd name="connsiteY109" fmla="*/ 310059 h 556225"/>
              <a:gd name="connsiteX110" fmla="*/ 791176 w 1456912"/>
              <a:gd name="connsiteY110" fmla="*/ 310059 h 556225"/>
              <a:gd name="connsiteX111" fmla="*/ 660624 w 1456912"/>
              <a:gd name="connsiteY111" fmla="*/ 3 h 556225"/>
              <a:gd name="connsiteX112" fmla="*/ 688812 w 1456912"/>
              <a:gd name="connsiteY112" fmla="*/ 3 h 556225"/>
              <a:gd name="connsiteX113" fmla="*/ 831231 w 1456912"/>
              <a:gd name="connsiteY113" fmla="*/ 338247 h 556225"/>
              <a:gd name="connsiteX114" fmla="*/ 546409 w 1456912"/>
              <a:gd name="connsiteY114" fmla="*/ 338247 h 556225"/>
              <a:gd name="connsiteX115" fmla="*/ 674788 w 1456912"/>
              <a:gd name="connsiteY115" fmla="*/ 167531 h 556225"/>
              <a:gd name="connsiteX116" fmla="*/ 614721 w 1456912"/>
              <a:gd name="connsiteY116" fmla="*/ 310062 h 556225"/>
              <a:gd name="connsiteX117" fmla="*/ 734800 w 1456912"/>
              <a:gd name="connsiteY117" fmla="*/ 310062 h 556225"/>
              <a:gd name="connsiteX118" fmla="*/ 674788 w 1456912"/>
              <a:gd name="connsiteY118" fmla="*/ 167531 h 556225"/>
              <a:gd name="connsiteX119" fmla="*/ 558275 w 1456912"/>
              <a:gd name="connsiteY119" fmla="*/ 310062 h 556225"/>
              <a:gd name="connsiteX120" fmla="*/ 586535 w 1456912"/>
              <a:gd name="connsiteY120" fmla="*/ 310062 h 556225"/>
              <a:gd name="connsiteX121" fmla="*/ 660703 w 1456912"/>
              <a:gd name="connsiteY121" fmla="*/ 134072 h 556225"/>
              <a:gd name="connsiteX122" fmla="*/ 646588 w 1456912"/>
              <a:gd name="connsiteY122" fmla="*/ 100553 h 556225"/>
              <a:gd name="connsiteX123" fmla="*/ 558275 w 1456912"/>
              <a:gd name="connsiteY123" fmla="*/ 310062 h 55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456912" h="556225">
                <a:moveTo>
                  <a:pt x="0" y="51854"/>
                </a:moveTo>
                <a:lnTo>
                  <a:pt x="28188" y="23666"/>
                </a:lnTo>
                <a:lnTo>
                  <a:pt x="28188" y="535557"/>
                </a:lnTo>
                <a:lnTo>
                  <a:pt x="0" y="535557"/>
                </a:lnTo>
                <a:lnTo>
                  <a:pt x="0" y="51854"/>
                </a:lnTo>
                <a:close/>
                <a:moveTo>
                  <a:pt x="84564" y="28188"/>
                </a:moveTo>
                <a:lnTo>
                  <a:pt x="422811" y="28188"/>
                </a:lnTo>
                <a:lnTo>
                  <a:pt x="422811" y="0"/>
                </a:lnTo>
                <a:lnTo>
                  <a:pt x="56376" y="0"/>
                </a:lnTo>
                <a:lnTo>
                  <a:pt x="56376" y="338244"/>
                </a:lnTo>
                <a:lnTo>
                  <a:pt x="367711" y="338244"/>
                </a:lnTo>
                <a:lnTo>
                  <a:pt x="367711" y="310062"/>
                </a:lnTo>
                <a:lnTo>
                  <a:pt x="84564" y="310062"/>
                </a:lnTo>
                <a:lnTo>
                  <a:pt x="84564" y="28188"/>
                </a:lnTo>
                <a:close/>
                <a:moveTo>
                  <a:pt x="410152" y="253686"/>
                </a:moveTo>
                <a:lnTo>
                  <a:pt x="140937" y="253686"/>
                </a:lnTo>
                <a:lnTo>
                  <a:pt x="140937" y="140940"/>
                </a:lnTo>
                <a:lnTo>
                  <a:pt x="371171" y="140940"/>
                </a:lnTo>
                <a:lnTo>
                  <a:pt x="399359" y="112752"/>
                </a:lnTo>
                <a:lnTo>
                  <a:pt x="140937" y="112752"/>
                </a:lnTo>
                <a:lnTo>
                  <a:pt x="140937" y="84564"/>
                </a:lnTo>
                <a:lnTo>
                  <a:pt x="422811" y="84564"/>
                </a:lnTo>
                <a:lnTo>
                  <a:pt x="422811" y="56376"/>
                </a:lnTo>
                <a:lnTo>
                  <a:pt x="112749" y="56376"/>
                </a:lnTo>
                <a:lnTo>
                  <a:pt x="112749" y="281874"/>
                </a:lnTo>
                <a:lnTo>
                  <a:pt x="382334" y="281874"/>
                </a:lnTo>
                <a:lnTo>
                  <a:pt x="410152" y="253686"/>
                </a:lnTo>
                <a:close/>
                <a:moveTo>
                  <a:pt x="56376" y="535557"/>
                </a:moveTo>
                <a:lnTo>
                  <a:pt x="84564" y="535557"/>
                </a:lnTo>
                <a:lnTo>
                  <a:pt x="84564" y="394620"/>
                </a:lnTo>
                <a:lnTo>
                  <a:pt x="112752" y="394620"/>
                </a:lnTo>
                <a:lnTo>
                  <a:pt x="112752" y="511890"/>
                </a:lnTo>
                <a:lnTo>
                  <a:pt x="140940" y="483705"/>
                </a:lnTo>
                <a:lnTo>
                  <a:pt x="140940" y="394620"/>
                </a:lnTo>
                <a:lnTo>
                  <a:pt x="367714" y="394620"/>
                </a:lnTo>
                <a:lnTo>
                  <a:pt x="367714" y="366435"/>
                </a:lnTo>
                <a:lnTo>
                  <a:pt x="56376" y="366435"/>
                </a:lnTo>
                <a:lnTo>
                  <a:pt x="56376" y="535557"/>
                </a:lnTo>
                <a:close/>
                <a:moveTo>
                  <a:pt x="1428724" y="0"/>
                </a:moveTo>
                <a:lnTo>
                  <a:pt x="1428724" y="324156"/>
                </a:lnTo>
                <a:cubicBezTo>
                  <a:pt x="1428724" y="399584"/>
                  <a:pt x="1395069" y="464387"/>
                  <a:pt x="1316539" y="514089"/>
                </a:cubicBezTo>
                <a:lnTo>
                  <a:pt x="1315903" y="513258"/>
                </a:lnTo>
                <a:cubicBezTo>
                  <a:pt x="1367503" y="472336"/>
                  <a:pt x="1400536" y="419773"/>
                  <a:pt x="1400536" y="351869"/>
                </a:cubicBezTo>
                <a:lnTo>
                  <a:pt x="1400536" y="3"/>
                </a:lnTo>
                <a:lnTo>
                  <a:pt x="1372348" y="3"/>
                </a:lnTo>
                <a:lnTo>
                  <a:pt x="1372348" y="351400"/>
                </a:lnTo>
                <a:cubicBezTo>
                  <a:pt x="1372348" y="452590"/>
                  <a:pt x="1290318" y="528510"/>
                  <a:pt x="1189132" y="528510"/>
                </a:cubicBezTo>
                <a:cubicBezTo>
                  <a:pt x="1087946" y="528510"/>
                  <a:pt x="1005916" y="452587"/>
                  <a:pt x="1005916" y="351400"/>
                </a:cubicBezTo>
                <a:lnTo>
                  <a:pt x="1005916" y="23666"/>
                </a:lnTo>
                <a:lnTo>
                  <a:pt x="977728" y="51854"/>
                </a:lnTo>
                <a:lnTo>
                  <a:pt x="977728" y="351869"/>
                </a:lnTo>
                <a:cubicBezTo>
                  <a:pt x="977728" y="468625"/>
                  <a:pt x="1072376" y="556226"/>
                  <a:pt x="1189132" y="556226"/>
                </a:cubicBezTo>
                <a:cubicBezTo>
                  <a:pt x="1191834" y="556226"/>
                  <a:pt x="1217320" y="556226"/>
                  <a:pt x="1217320" y="556226"/>
                </a:cubicBezTo>
                <a:cubicBezTo>
                  <a:pt x="1332291" y="556226"/>
                  <a:pt x="1456912" y="471321"/>
                  <a:pt x="1456912" y="324566"/>
                </a:cubicBezTo>
                <a:cubicBezTo>
                  <a:pt x="1456912" y="324428"/>
                  <a:pt x="1456912" y="0"/>
                  <a:pt x="1456912" y="0"/>
                </a:cubicBezTo>
                <a:lnTo>
                  <a:pt x="1428724" y="0"/>
                </a:lnTo>
                <a:close/>
                <a:moveTo>
                  <a:pt x="1189132" y="500322"/>
                </a:moveTo>
                <a:cubicBezTo>
                  <a:pt x="1274706" y="500322"/>
                  <a:pt x="1344082" y="436948"/>
                  <a:pt x="1344160" y="351400"/>
                </a:cubicBezTo>
                <a:lnTo>
                  <a:pt x="1344160" y="351400"/>
                </a:lnTo>
                <a:lnTo>
                  <a:pt x="1344160" y="23666"/>
                </a:lnTo>
                <a:lnTo>
                  <a:pt x="1315972" y="51854"/>
                </a:lnTo>
                <a:lnTo>
                  <a:pt x="1315972" y="324153"/>
                </a:lnTo>
                <a:cubicBezTo>
                  <a:pt x="1315972" y="378637"/>
                  <a:pt x="1271801" y="415761"/>
                  <a:pt x="1217317" y="415761"/>
                </a:cubicBezTo>
                <a:cubicBezTo>
                  <a:pt x="1162833" y="415761"/>
                  <a:pt x="1118662" y="378637"/>
                  <a:pt x="1118662" y="324153"/>
                </a:cubicBezTo>
                <a:lnTo>
                  <a:pt x="1118662" y="3"/>
                </a:lnTo>
                <a:lnTo>
                  <a:pt x="1090474" y="3"/>
                </a:lnTo>
                <a:lnTo>
                  <a:pt x="1090474" y="324156"/>
                </a:lnTo>
                <a:cubicBezTo>
                  <a:pt x="1090474" y="394209"/>
                  <a:pt x="1147264" y="443951"/>
                  <a:pt x="1217317" y="443951"/>
                </a:cubicBezTo>
                <a:cubicBezTo>
                  <a:pt x="1245962" y="443951"/>
                  <a:pt x="1280732" y="429800"/>
                  <a:pt x="1304349" y="404889"/>
                </a:cubicBezTo>
                <a:lnTo>
                  <a:pt x="1304982" y="405720"/>
                </a:lnTo>
                <a:cubicBezTo>
                  <a:pt x="1282838" y="446784"/>
                  <a:pt x="1241907" y="472139"/>
                  <a:pt x="1189129" y="472139"/>
                </a:cubicBezTo>
                <a:cubicBezTo>
                  <a:pt x="1119507" y="472139"/>
                  <a:pt x="1062992" y="421734"/>
                  <a:pt x="1062303" y="352344"/>
                </a:cubicBezTo>
                <a:lnTo>
                  <a:pt x="1062286" y="352344"/>
                </a:lnTo>
                <a:lnTo>
                  <a:pt x="1062286" y="3"/>
                </a:lnTo>
                <a:lnTo>
                  <a:pt x="1034098" y="3"/>
                </a:lnTo>
                <a:lnTo>
                  <a:pt x="1034098" y="352341"/>
                </a:lnTo>
                <a:lnTo>
                  <a:pt x="1034113" y="352341"/>
                </a:lnTo>
                <a:cubicBezTo>
                  <a:pt x="1034703" y="437411"/>
                  <a:pt x="1103877" y="500322"/>
                  <a:pt x="1189132" y="500322"/>
                </a:cubicBezTo>
                <a:close/>
                <a:moveTo>
                  <a:pt x="562774" y="366435"/>
                </a:moveTo>
                <a:lnTo>
                  <a:pt x="491494" y="535557"/>
                </a:lnTo>
                <a:lnTo>
                  <a:pt x="519684" y="535554"/>
                </a:lnTo>
                <a:lnTo>
                  <a:pt x="519682" y="535557"/>
                </a:lnTo>
                <a:lnTo>
                  <a:pt x="519684" y="535557"/>
                </a:lnTo>
                <a:lnTo>
                  <a:pt x="555322" y="450996"/>
                </a:lnTo>
                <a:lnTo>
                  <a:pt x="794138" y="450996"/>
                </a:lnTo>
                <a:lnTo>
                  <a:pt x="829744" y="535557"/>
                </a:lnTo>
                <a:lnTo>
                  <a:pt x="857932" y="535557"/>
                </a:lnTo>
                <a:lnTo>
                  <a:pt x="810457" y="422808"/>
                </a:lnTo>
                <a:lnTo>
                  <a:pt x="567200" y="422808"/>
                </a:lnTo>
                <a:lnTo>
                  <a:pt x="579078" y="394620"/>
                </a:lnTo>
                <a:lnTo>
                  <a:pt x="826776" y="394620"/>
                </a:lnTo>
                <a:lnTo>
                  <a:pt x="886120" y="535557"/>
                </a:lnTo>
                <a:lnTo>
                  <a:pt x="914308" y="535557"/>
                </a:lnTo>
                <a:lnTo>
                  <a:pt x="843097" y="366435"/>
                </a:lnTo>
                <a:lnTo>
                  <a:pt x="562774" y="366435"/>
                </a:lnTo>
                <a:close/>
                <a:moveTo>
                  <a:pt x="604248" y="0"/>
                </a:moveTo>
                <a:lnTo>
                  <a:pt x="397091" y="491374"/>
                </a:lnTo>
                <a:lnTo>
                  <a:pt x="415032" y="515732"/>
                </a:lnTo>
                <a:lnTo>
                  <a:pt x="632437" y="0"/>
                </a:lnTo>
                <a:lnTo>
                  <a:pt x="604248" y="0"/>
                </a:lnTo>
                <a:close/>
                <a:moveTo>
                  <a:pt x="716998" y="3"/>
                </a:moveTo>
                <a:lnTo>
                  <a:pt x="934130" y="515735"/>
                </a:lnTo>
                <a:lnTo>
                  <a:pt x="952028" y="491377"/>
                </a:lnTo>
                <a:lnTo>
                  <a:pt x="745186" y="3"/>
                </a:lnTo>
                <a:lnTo>
                  <a:pt x="716998" y="3"/>
                </a:lnTo>
                <a:close/>
                <a:moveTo>
                  <a:pt x="546409" y="338247"/>
                </a:moveTo>
                <a:lnTo>
                  <a:pt x="463042" y="535557"/>
                </a:lnTo>
                <a:lnTo>
                  <a:pt x="434854" y="535557"/>
                </a:lnTo>
                <a:lnTo>
                  <a:pt x="646528" y="33467"/>
                </a:lnTo>
                <a:lnTo>
                  <a:pt x="762988" y="310059"/>
                </a:lnTo>
                <a:lnTo>
                  <a:pt x="791176" y="310059"/>
                </a:lnTo>
                <a:lnTo>
                  <a:pt x="660624" y="3"/>
                </a:lnTo>
                <a:lnTo>
                  <a:pt x="688812" y="3"/>
                </a:lnTo>
                <a:lnTo>
                  <a:pt x="831231" y="338247"/>
                </a:lnTo>
                <a:lnTo>
                  <a:pt x="546409" y="338247"/>
                </a:lnTo>
                <a:close/>
                <a:moveTo>
                  <a:pt x="674788" y="167531"/>
                </a:moveTo>
                <a:lnTo>
                  <a:pt x="614721" y="310062"/>
                </a:lnTo>
                <a:lnTo>
                  <a:pt x="734800" y="310062"/>
                </a:lnTo>
                <a:lnTo>
                  <a:pt x="674788" y="167531"/>
                </a:lnTo>
                <a:close/>
                <a:moveTo>
                  <a:pt x="558275" y="310062"/>
                </a:moveTo>
                <a:lnTo>
                  <a:pt x="586535" y="310062"/>
                </a:lnTo>
                <a:lnTo>
                  <a:pt x="660703" y="134072"/>
                </a:lnTo>
                <a:lnTo>
                  <a:pt x="646588" y="100553"/>
                </a:lnTo>
                <a:lnTo>
                  <a:pt x="558275" y="310062"/>
                </a:lnTo>
                <a:close/>
              </a:path>
            </a:pathLst>
          </a:custGeom>
          <a:solidFill>
            <a:srgbClr val="041E42"/>
          </a:solidFill>
          <a:ln w="2892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2400">
              <a:solidFill>
                <a:srgbClr val="040042"/>
              </a:solidFill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9A6E8BA9-5951-4163-8A80-4621C65DA816}"/>
              </a:ext>
            </a:extLst>
          </p:cNvPr>
          <p:cNvGrpSpPr/>
          <p:nvPr userDrawn="1"/>
        </p:nvGrpSpPr>
        <p:grpSpPr>
          <a:xfrm>
            <a:off x="-390474" y="160153"/>
            <a:ext cx="333332" cy="136812"/>
            <a:chOff x="-133350" y="2711163"/>
            <a:chExt cx="333375" cy="136812"/>
          </a:xfrm>
        </p:grpSpPr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59DAB7DF-1308-4B09-91FE-7DF38D6584E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87654828-5D94-4A05-BD5F-25792A149E05}"/>
                </a:ext>
              </a:extLst>
            </p:cNvPr>
            <p:cNvSpPr txBox="1"/>
            <p:nvPr userDrawn="1"/>
          </p:nvSpPr>
          <p:spPr>
            <a:xfrm>
              <a:off x="-96506" y="2711163"/>
              <a:ext cx="259686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9D3F2F75-1623-4F64-97FE-EA0C4D9FABDC}"/>
              </a:ext>
            </a:extLst>
          </p:cNvPr>
          <p:cNvGrpSpPr/>
          <p:nvPr userDrawn="1"/>
        </p:nvGrpSpPr>
        <p:grpSpPr>
          <a:xfrm>
            <a:off x="-390474" y="1131703"/>
            <a:ext cx="333332" cy="136812"/>
            <a:chOff x="-133350" y="2711163"/>
            <a:chExt cx="333375" cy="136812"/>
          </a:xfrm>
        </p:grpSpPr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B042E0F0-49A6-465F-A607-A4C2EFB548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9D612980-2A2D-4E94-8238-9C67C608554C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CE76F8C-9B22-4BB3-B2D6-15EC2A58C7A7}"/>
              </a:ext>
            </a:extLst>
          </p:cNvPr>
          <p:cNvGrpSpPr/>
          <p:nvPr userDrawn="1"/>
        </p:nvGrpSpPr>
        <p:grpSpPr>
          <a:xfrm>
            <a:off x="-390474" y="1491963"/>
            <a:ext cx="333332" cy="136812"/>
            <a:chOff x="-133350" y="2711163"/>
            <a:chExt cx="333375" cy="136812"/>
          </a:xfrm>
        </p:grpSpPr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9C843E82-BEFA-4CF2-BA2F-3C80060D316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4762BE88-2459-479F-84FF-4DF483AA142C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104E26F8-EA1A-4C6F-92E1-8F6F98ABFA13}"/>
              </a:ext>
            </a:extLst>
          </p:cNvPr>
          <p:cNvGrpSpPr/>
          <p:nvPr userDrawn="1"/>
        </p:nvGrpSpPr>
        <p:grpSpPr>
          <a:xfrm>
            <a:off x="-390474" y="3292188"/>
            <a:ext cx="333332" cy="136812"/>
            <a:chOff x="-133350" y="2711163"/>
            <a:chExt cx="333375" cy="136812"/>
          </a:xfrm>
        </p:grpSpPr>
        <p:cxnSp>
          <p:nvCxnSpPr>
            <p:cNvPr id="70" name="Gerader Verbinder 69">
              <a:extLst>
                <a:ext uri="{FF2B5EF4-FFF2-40B4-BE49-F238E27FC236}">
                  <a16:creationId xmlns:a16="http://schemas.microsoft.com/office/drawing/2014/main" id="{1A8A854C-301D-4327-AEA2-BCC20A8872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5A547124-456E-49C6-8FC8-111D0AAFEB7F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73B26B5D-1FEC-45B5-B34A-6A1B50955F0E}"/>
              </a:ext>
            </a:extLst>
          </p:cNvPr>
          <p:cNvGrpSpPr/>
          <p:nvPr userDrawn="1"/>
        </p:nvGrpSpPr>
        <p:grpSpPr>
          <a:xfrm>
            <a:off x="-390474" y="6063963"/>
            <a:ext cx="333332" cy="136812"/>
            <a:chOff x="-133350" y="2711163"/>
            <a:chExt cx="333375" cy="136812"/>
          </a:xfrm>
        </p:grpSpPr>
        <p:cxnSp>
          <p:nvCxnSpPr>
            <p:cNvPr id="73" name="Gerader Verbinder 72">
              <a:extLst>
                <a:ext uri="{FF2B5EF4-FFF2-40B4-BE49-F238E27FC236}">
                  <a16:creationId xmlns:a16="http://schemas.microsoft.com/office/drawing/2014/main" id="{3423A679-4F5C-456E-AB6C-7A18EA3E5B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69754FAD-5E71-4087-B3E8-0FEC37E0D864}"/>
                </a:ext>
              </a:extLst>
            </p:cNvPr>
            <p:cNvSpPr txBox="1"/>
            <p:nvPr userDrawn="1"/>
          </p:nvSpPr>
          <p:spPr>
            <a:xfrm>
              <a:off x="-96504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7C156EC4-BDB3-4DEA-9B78-E98FCFD2F54B}"/>
              </a:ext>
            </a:extLst>
          </p:cNvPr>
          <p:cNvGrpSpPr/>
          <p:nvPr userDrawn="1"/>
        </p:nvGrpSpPr>
        <p:grpSpPr>
          <a:xfrm>
            <a:off x="-390474" y="6495763"/>
            <a:ext cx="333332" cy="136812"/>
            <a:chOff x="-133350" y="2711163"/>
            <a:chExt cx="333375" cy="136812"/>
          </a:xfrm>
        </p:grpSpPr>
        <p:cxnSp>
          <p:nvCxnSpPr>
            <p:cNvPr id="76" name="Gerader Verbinder 75">
              <a:extLst>
                <a:ext uri="{FF2B5EF4-FFF2-40B4-BE49-F238E27FC236}">
                  <a16:creationId xmlns:a16="http://schemas.microsoft.com/office/drawing/2014/main" id="{9E9C384D-D46B-429F-9A97-86F6E3560F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feld 76">
              <a:extLst>
                <a:ext uri="{FF2B5EF4-FFF2-40B4-BE49-F238E27FC236}">
                  <a16:creationId xmlns:a16="http://schemas.microsoft.com/office/drawing/2014/main" id="{64B7918E-86D1-49EB-8917-1468D42A6E25}"/>
                </a:ext>
              </a:extLst>
            </p:cNvPr>
            <p:cNvSpPr txBox="1"/>
            <p:nvPr userDrawn="1"/>
          </p:nvSpPr>
          <p:spPr>
            <a:xfrm>
              <a:off x="-96503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750A6733-FD78-4442-98B4-E2BED64B460F}"/>
              </a:ext>
            </a:extLst>
          </p:cNvPr>
          <p:cNvGrpSpPr/>
          <p:nvPr userDrawn="1"/>
        </p:nvGrpSpPr>
        <p:grpSpPr>
          <a:xfrm rot="16200000">
            <a:off x="281585" y="-299127"/>
            <a:ext cx="333375" cy="136790"/>
            <a:chOff x="-133350" y="2711167"/>
            <a:chExt cx="333375" cy="136808"/>
          </a:xfrm>
        </p:grpSpPr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77BB574D-D198-49E4-874D-732C0CBD5B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67A72ACB-A6A0-450F-A8F3-9CA35EFC5560}"/>
                </a:ext>
              </a:extLst>
            </p:cNvPr>
            <p:cNvSpPr txBox="1"/>
            <p:nvPr userDrawn="1"/>
          </p:nvSpPr>
          <p:spPr>
            <a:xfrm>
              <a:off x="-96507" y="2711167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C4970FA2-8D2D-462F-BD21-BDE052DC5824}"/>
              </a:ext>
            </a:extLst>
          </p:cNvPr>
          <p:cNvGrpSpPr/>
          <p:nvPr userDrawn="1"/>
        </p:nvGrpSpPr>
        <p:grpSpPr>
          <a:xfrm rot="16200000">
            <a:off x="5752193" y="-299127"/>
            <a:ext cx="333375" cy="136786"/>
            <a:chOff x="-133350" y="2711171"/>
            <a:chExt cx="333375" cy="136804"/>
          </a:xfrm>
        </p:grpSpPr>
        <p:cxnSp>
          <p:nvCxnSpPr>
            <p:cNvPr id="82" name="Gerader Verbinder 81">
              <a:extLst>
                <a:ext uri="{FF2B5EF4-FFF2-40B4-BE49-F238E27FC236}">
                  <a16:creationId xmlns:a16="http://schemas.microsoft.com/office/drawing/2014/main" id="{A7C30986-FB99-416E-BC3E-3BAEC067C1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4CE018F4-A860-49B3-B4CD-A328759F15C6}"/>
                </a:ext>
              </a:extLst>
            </p:cNvPr>
            <p:cNvSpPr txBox="1"/>
            <p:nvPr userDrawn="1"/>
          </p:nvSpPr>
          <p:spPr>
            <a:xfrm>
              <a:off x="-96504" y="271117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7C2BACBD-0A67-4A9A-B5DC-10C76F5DE4C2}"/>
              </a:ext>
            </a:extLst>
          </p:cNvPr>
          <p:cNvGrpSpPr/>
          <p:nvPr userDrawn="1"/>
        </p:nvGrpSpPr>
        <p:grpSpPr>
          <a:xfrm>
            <a:off x="6203142" y="-397424"/>
            <a:ext cx="124890" cy="333375"/>
            <a:chOff x="6416680" y="-397424"/>
            <a:chExt cx="124906" cy="333375"/>
          </a:xfrm>
        </p:grpSpPr>
        <p:cxnSp>
          <p:nvCxnSpPr>
            <p:cNvPr id="85" name="Gerader Verbinder 84">
              <a:extLst>
                <a:ext uri="{FF2B5EF4-FFF2-40B4-BE49-F238E27FC236}">
                  <a16:creationId xmlns:a16="http://schemas.microsoft.com/office/drawing/2014/main" id="{65F81584-9968-42FA-B3A9-1C13CEAE92A8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feld 85">
              <a:extLst>
                <a:ext uri="{FF2B5EF4-FFF2-40B4-BE49-F238E27FC236}">
                  <a16:creationId xmlns:a16="http://schemas.microsoft.com/office/drawing/2014/main" id="{B6D353C6-61DE-4475-8AC6-6D8AF12D49FB}"/>
                </a:ext>
              </a:extLst>
            </p:cNvPr>
            <p:cNvSpPr txBox="1"/>
            <p:nvPr userDrawn="1"/>
          </p:nvSpPr>
          <p:spPr>
            <a:xfrm rot="16200000">
              <a:off x="6349289" y="-29319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87" name="Gerader Verbinder 86">
            <a:extLst>
              <a:ext uri="{FF2B5EF4-FFF2-40B4-BE49-F238E27FC236}">
                <a16:creationId xmlns:a16="http://schemas.microsoft.com/office/drawing/2014/main" id="{935008F2-D1D5-498F-9932-727B677C0AD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8520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9E72FA59-B055-4F1F-8F32-E797C18F96F9}"/>
              </a:ext>
            </a:extLst>
          </p:cNvPr>
          <p:cNvGrpSpPr/>
          <p:nvPr userDrawn="1"/>
        </p:nvGrpSpPr>
        <p:grpSpPr>
          <a:xfrm rot="16200000">
            <a:off x="11445814" y="-299130"/>
            <a:ext cx="333375" cy="136782"/>
            <a:chOff x="-133350" y="2711175"/>
            <a:chExt cx="333375" cy="136800"/>
          </a:xfrm>
        </p:grpSpPr>
        <p:cxnSp>
          <p:nvCxnSpPr>
            <p:cNvPr id="89" name="Gerader Verbinder 88">
              <a:extLst>
                <a:ext uri="{FF2B5EF4-FFF2-40B4-BE49-F238E27FC236}">
                  <a16:creationId xmlns:a16="http://schemas.microsoft.com/office/drawing/2014/main" id="{B89FA96C-C88D-4C6A-BE88-F3E3083BC5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feld 89">
              <a:extLst>
                <a:ext uri="{FF2B5EF4-FFF2-40B4-BE49-F238E27FC236}">
                  <a16:creationId xmlns:a16="http://schemas.microsoft.com/office/drawing/2014/main" id="{CD67028C-ACEA-4E1C-BF3F-B09177D4335E}"/>
                </a:ext>
              </a:extLst>
            </p:cNvPr>
            <p:cNvSpPr txBox="1"/>
            <p:nvPr userDrawn="1"/>
          </p:nvSpPr>
          <p:spPr>
            <a:xfrm>
              <a:off x="-96501" y="2711175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57945C77-B543-9C48-9C35-1270842B55CE}"/>
              </a:ext>
            </a:extLst>
          </p:cNvPr>
          <p:cNvGrpSpPr/>
          <p:nvPr userDrawn="1"/>
        </p:nvGrpSpPr>
        <p:grpSpPr>
          <a:xfrm>
            <a:off x="516667" y="291440"/>
            <a:ext cx="2589346" cy="327845"/>
            <a:chOff x="516734" y="291440"/>
            <a:chExt cx="2589683" cy="327845"/>
          </a:xfrm>
        </p:grpSpPr>
        <p:sp>
          <p:nvSpPr>
            <p:cNvPr id="94" name="Freihandform: Form 112">
              <a:extLst>
                <a:ext uri="{FF2B5EF4-FFF2-40B4-BE49-F238E27FC236}">
                  <a16:creationId xmlns:a16="http://schemas.microsoft.com/office/drawing/2014/main" id="{0907CF76-D5D5-F447-9B0E-467321F4A6A5}"/>
                </a:ext>
              </a:extLst>
            </p:cNvPr>
            <p:cNvSpPr/>
            <p:nvPr/>
          </p:nvSpPr>
          <p:spPr>
            <a:xfrm>
              <a:off x="516734" y="298183"/>
              <a:ext cx="78348" cy="124587"/>
            </a:xfrm>
            <a:custGeom>
              <a:avLst/>
              <a:gdLst>
                <a:gd name="connsiteX0" fmla="*/ 232410 w 232409"/>
                <a:gd name="connsiteY0" fmla="*/ 60960 h 369569"/>
                <a:gd name="connsiteX1" fmla="*/ 65723 w 232409"/>
                <a:gd name="connsiteY1" fmla="*/ 60960 h 369569"/>
                <a:gd name="connsiteX2" fmla="*/ 65723 w 232409"/>
                <a:gd name="connsiteY2" fmla="*/ 152400 h 369569"/>
                <a:gd name="connsiteX3" fmla="*/ 189547 w 232409"/>
                <a:gd name="connsiteY3" fmla="*/ 152400 h 369569"/>
                <a:gd name="connsiteX4" fmla="*/ 189547 w 232409"/>
                <a:gd name="connsiteY4" fmla="*/ 212408 h 369569"/>
                <a:gd name="connsiteX5" fmla="*/ 65723 w 232409"/>
                <a:gd name="connsiteY5" fmla="*/ 212408 h 369569"/>
                <a:gd name="connsiteX6" fmla="*/ 65723 w 232409"/>
                <a:gd name="connsiteY6" fmla="*/ 369570 h 369569"/>
                <a:gd name="connsiteX7" fmla="*/ 0 w 232409"/>
                <a:gd name="connsiteY7" fmla="*/ 369570 h 369569"/>
                <a:gd name="connsiteX8" fmla="*/ 0 w 232409"/>
                <a:gd name="connsiteY8" fmla="*/ 0 h 369569"/>
                <a:gd name="connsiteX9" fmla="*/ 231458 w 232409"/>
                <a:gd name="connsiteY9" fmla="*/ 0 h 369569"/>
                <a:gd name="connsiteX10" fmla="*/ 231458 w 232409"/>
                <a:gd name="connsiteY10" fmla="*/ 60960 h 36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2409" h="369569">
                  <a:moveTo>
                    <a:pt x="232410" y="60960"/>
                  </a:moveTo>
                  <a:lnTo>
                    <a:pt x="65723" y="60960"/>
                  </a:lnTo>
                  <a:lnTo>
                    <a:pt x="65723" y="152400"/>
                  </a:lnTo>
                  <a:lnTo>
                    <a:pt x="189547" y="152400"/>
                  </a:lnTo>
                  <a:lnTo>
                    <a:pt x="189547" y="212408"/>
                  </a:lnTo>
                  <a:lnTo>
                    <a:pt x="65723" y="212408"/>
                  </a:lnTo>
                  <a:lnTo>
                    <a:pt x="65723" y="369570"/>
                  </a:lnTo>
                  <a:lnTo>
                    <a:pt x="0" y="369570"/>
                  </a:lnTo>
                  <a:lnTo>
                    <a:pt x="0" y="0"/>
                  </a:lnTo>
                  <a:lnTo>
                    <a:pt x="231458" y="0"/>
                  </a:lnTo>
                  <a:lnTo>
                    <a:pt x="231458" y="6096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 dirty="0"/>
            </a:p>
          </p:txBody>
        </p:sp>
        <p:sp>
          <p:nvSpPr>
            <p:cNvPr id="95" name="Freihandform: Form 113">
              <a:extLst>
                <a:ext uri="{FF2B5EF4-FFF2-40B4-BE49-F238E27FC236}">
                  <a16:creationId xmlns:a16="http://schemas.microsoft.com/office/drawing/2014/main" id="{80D5791B-86C9-BC49-BE30-F197A0590DB6}"/>
                </a:ext>
              </a:extLst>
            </p:cNvPr>
            <p:cNvSpPr/>
            <p:nvPr/>
          </p:nvSpPr>
          <p:spPr>
            <a:xfrm>
              <a:off x="607285" y="330533"/>
              <a:ext cx="53945" cy="91916"/>
            </a:xfrm>
            <a:custGeom>
              <a:avLst/>
              <a:gdLst>
                <a:gd name="connsiteX0" fmla="*/ 160020 w 160020"/>
                <a:gd name="connsiteY0" fmla="*/ 5005 h 272657"/>
                <a:gd name="connsiteX1" fmla="*/ 150495 w 160020"/>
                <a:gd name="connsiteY1" fmla="*/ 68823 h 272657"/>
                <a:gd name="connsiteX2" fmla="*/ 116205 w 160020"/>
                <a:gd name="connsiteY2" fmla="*/ 60250 h 272657"/>
                <a:gd name="connsiteX3" fmla="*/ 61913 w 160020"/>
                <a:gd name="connsiteY3" fmla="*/ 135498 h 272657"/>
                <a:gd name="connsiteX4" fmla="*/ 61913 w 160020"/>
                <a:gd name="connsiteY4" fmla="*/ 272658 h 272657"/>
                <a:gd name="connsiteX5" fmla="*/ 0 w 160020"/>
                <a:gd name="connsiteY5" fmla="*/ 272658 h 272657"/>
                <a:gd name="connsiteX6" fmla="*/ 0 w 160020"/>
                <a:gd name="connsiteY6" fmla="*/ 5958 h 272657"/>
                <a:gd name="connsiteX7" fmla="*/ 60960 w 160020"/>
                <a:gd name="connsiteY7" fmla="*/ 5958 h 272657"/>
                <a:gd name="connsiteX8" fmla="*/ 60960 w 160020"/>
                <a:gd name="connsiteY8" fmla="*/ 40248 h 272657"/>
                <a:gd name="connsiteX9" fmla="*/ 61913 w 160020"/>
                <a:gd name="connsiteY9" fmla="*/ 40248 h 272657"/>
                <a:gd name="connsiteX10" fmla="*/ 131445 w 160020"/>
                <a:gd name="connsiteY10" fmla="*/ 243 h 272657"/>
                <a:gd name="connsiteX11" fmla="*/ 160020 w 160020"/>
                <a:gd name="connsiteY11" fmla="*/ 5005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020" h="272657">
                  <a:moveTo>
                    <a:pt x="160020" y="5005"/>
                  </a:moveTo>
                  <a:lnTo>
                    <a:pt x="150495" y="68823"/>
                  </a:lnTo>
                  <a:cubicBezTo>
                    <a:pt x="140970" y="64060"/>
                    <a:pt x="129540" y="60250"/>
                    <a:pt x="116205" y="60250"/>
                  </a:cubicBezTo>
                  <a:cubicBezTo>
                    <a:pt x="73342" y="60250"/>
                    <a:pt x="61913" y="94540"/>
                    <a:pt x="61913" y="135498"/>
                  </a:cubicBezTo>
                  <a:lnTo>
                    <a:pt x="61913" y="272658"/>
                  </a:lnTo>
                  <a:lnTo>
                    <a:pt x="0" y="272658"/>
                  </a:lnTo>
                  <a:lnTo>
                    <a:pt x="0" y="5958"/>
                  </a:lnTo>
                  <a:lnTo>
                    <a:pt x="60960" y="5958"/>
                  </a:lnTo>
                  <a:lnTo>
                    <a:pt x="60960" y="40248"/>
                  </a:lnTo>
                  <a:lnTo>
                    <a:pt x="61913" y="40248"/>
                  </a:lnTo>
                  <a:cubicBezTo>
                    <a:pt x="76200" y="15483"/>
                    <a:pt x="100965" y="243"/>
                    <a:pt x="131445" y="243"/>
                  </a:cubicBezTo>
                  <a:cubicBezTo>
                    <a:pt x="140017" y="-710"/>
                    <a:pt x="150495" y="1195"/>
                    <a:pt x="160020" y="5005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96" name="Freihandform: Form 114">
              <a:extLst>
                <a:ext uri="{FF2B5EF4-FFF2-40B4-BE49-F238E27FC236}">
                  <a16:creationId xmlns:a16="http://schemas.microsoft.com/office/drawing/2014/main" id="{445FB3C8-8DB4-1140-8C88-1083E350B9FE}"/>
                </a:ext>
              </a:extLst>
            </p:cNvPr>
            <p:cNvSpPr/>
            <p:nvPr/>
          </p:nvSpPr>
          <p:spPr>
            <a:xfrm>
              <a:off x="676322" y="292725"/>
              <a:ext cx="26651" cy="129725"/>
            </a:xfrm>
            <a:custGeom>
              <a:avLst/>
              <a:gdLst>
                <a:gd name="connsiteX0" fmla="*/ 79058 w 79057"/>
                <a:gd name="connsiteY0" fmla="*/ 38100 h 384810"/>
                <a:gd name="connsiteX1" fmla="*/ 39052 w 79057"/>
                <a:gd name="connsiteY1" fmla="*/ 76200 h 384810"/>
                <a:gd name="connsiteX2" fmla="*/ 0 w 79057"/>
                <a:gd name="connsiteY2" fmla="*/ 38100 h 384810"/>
                <a:gd name="connsiteX3" fmla="*/ 39052 w 79057"/>
                <a:gd name="connsiteY3" fmla="*/ 0 h 384810"/>
                <a:gd name="connsiteX4" fmla="*/ 79058 w 79057"/>
                <a:gd name="connsiteY4" fmla="*/ 38100 h 384810"/>
                <a:gd name="connsiteX5" fmla="*/ 70485 w 79057"/>
                <a:gd name="connsiteY5" fmla="*/ 384810 h 384810"/>
                <a:gd name="connsiteX6" fmla="*/ 8573 w 79057"/>
                <a:gd name="connsiteY6" fmla="*/ 384810 h 384810"/>
                <a:gd name="connsiteX7" fmla="*/ 8573 w 79057"/>
                <a:gd name="connsiteY7" fmla="*/ 118110 h 384810"/>
                <a:gd name="connsiteX8" fmla="*/ 70485 w 79057"/>
                <a:gd name="connsiteY8" fmla="*/ 118110 h 384810"/>
                <a:gd name="connsiteX9" fmla="*/ 70485 w 79057"/>
                <a:gd name="connsiteY9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10">
                  <a:moveTo>
                    <a:pt x="79058" y="38100"/>
                  </a:moveTo>
                  <a:cubicBezTo>
                    <a:pt x="79058" y="60007"/>
                    <a:pt x="60960" y="76200"/>
                    <a:pt x="39052" y="76200"/>
                  </a:cubicBezTo>
                  <a:cubicBezTo>
                    <a:pt x="17145" y="76200"/>
                    <a:pt x="0" y="60007"/>
                    <a:pt x="0" y="38100"/>
                  </a:cubicBezTo>
                  <a:cubicBezTo>
                    <a:pt x="0" y="16193"/>
                    <a:pt x="18098" y="0"/>
                    <a:pt x="39052" y="0"/>
                  </a:cubicBezTo>
                  <a:cubicBezTo>
                    <a:pt x="60960" y="0"/>
                    <a:pt x="79058" y="16193"/>
                    <a:pt x="79058" y="38100"/>
                  </a:cubicBezTo>
                  <a:close/>
                  <a:moveTo>
                    <a:pt x="70485" y="384810"/>
                  </a:moveTo>
                  <a:lnTo>
                    <a:pt x="8573" y="384810"/>
                  </a:lnTo>
                  <a:lnTo>
                    <a:pt x="8573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97" name="Freihandform: Form 115">
              <a:extLst>
                <a:ext uri="{FF2B5EF4-FFF2-40B4-BE49-F238E27FC236}">
                  <a16:creationId xmlns:a16="http://schemas.microsoft.com/office/drawing/2014/main" id="{83994ABB-53A6-E141-B8F9-B6997967E448}"/>
                </a:ext>
              </a:extLst>
            </p:cNvPr>
            <p:cNvSpPr/>
            <p:nvPr/>
          </p:nvSpPr>
          <p:spPr>
            <a:xfrm>
              <a:off x="722239" y="330614"/>
              <a:ext cx="81881" cy="94082"/>
            </a:xfrm>
            <a:custGeom>
              <a:avLst/>
              <a:gdLst>
                <a:gd name="connsiteX0" fmla="*/ 132397 w 242887"/>
                <a:gd name="connsiteY0" fmla="*/ 279083 h 279082"/>
                <a:gd name="connsiteX1" fmla="*/ 0 w 242887"/>
                <a:gd name="connsiteY1" fmla="*/ 139065 h 279082"/>
                <a:gd name="connsiteX2" fmla="*/ 124777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7 w 242887"/>
                <a:gd name="connsiteY6" fmla="*/ 225743 h 279082"/>
                <a:gd name="connsiteX7" fmla="*/ 198120 w 242887"/>
                <a:gd name="connsiteY7" fmla="*/ 194310 h 279082"/>
                <a:gd name="connsiteX8" fmla="*/ 237172 w 242887"/>
                <a:gd name="connsiteY8" fmla="*/ 235268 h 279082"/>
                <a:gd name="connsiteX9" fmla="*/ 132397 w 242887"/>
                <a:gd name="connsiteY9" fmla="*/ 279083 h 279082"/>
                <a:gd name="connsiteX10" fmla="*/ 61913 w 242887"/>
                <a:gd name="connsiteY10" fmla="*/ 115253 h 279082"/>
                <a:gd name="connsiteX11" fmla="*/ 182880 w 242887"/>
                <a:gd name="connsiteY11" fmla="*/ 115253 h 279082"/>
                <a:gd name="connsiteX12" fmla="*/ 123825 w 242887"/>
                <a:gd name="connsiteY12" fmla="*/ 50482 h 279082"/>
                <a:gd name="connsiteX13" fmla="*/ 61913 w 242887"/>
                <a:gd name="connsiteY13" fmla="*/ 11525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7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2" y="0"/>
                    <a:pt x="124777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8"/>
                    <a:pt x="241935" y="153353"/>
                    <a:pt x="241935" y="160972"/>
                  </a:cubicBezTo>
                  <a:lnTo>
                    <a:pt x="62865" y="160972"/>
                  </a:lnTo>
                  <a:cubicBezTo>
                    <a:pt x="69532" y="201930"/>
                    <a:pt x="94297" y="225743"/>
                    <a:pt x="132397" y="225743"/>
                  </a:cubicBezTo>
                  <a:cubicBezTo>
                    <a:pt x="157163" y="225743"/>
                    <a:pt x="177165" y="216218"/>
                    <a:pt x="198120" y="194310"/>
                  </a:cubicBezTo>
                  <a:lnTo>
                    <a:pt x="237172" y="235268"/>
                  </a:lnTo>
                  <a:cubicBezTo>
                    <a:pt x="206692" y="264795"/>
                    <a:pt x="172402" y="279083"/>
                    <a:pt x="132397" y="279083"/>
                  </a:cubicBezTo>
                  <a:close/>
                  <a:moveTo>
                    <a:pt x="61913" y="115253"/>
                  </a:moveTo>
                  <a:lnTo>
                    <a:pt x="182880" y="115253"/>
                  </a:lnTo>
                  <a:cubicBezTo>
                    <a:pt x="180022" y="74295"/>
                    <a:pt x="159067" y="50482"/>
                    <a:pt x="123825" y="50482"/>
                  </a:cubicBezTo>
                  <a:cubicBezTo>
                    <a:pt x="89535" y="50482"/>
                    <a:pt x="67627" y="74295"/>
                    <a:pt x="61913" y="115253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98" name="Freihandform: Form 116">
              <a:extLst>
                <a:ext uri="{FF2B5EF4-FFF2-40B4-BE49-F238E27FC236}">
                  <a16:creationId xmlns:a16="http://schemas.microsoft.com/office/drawing/2014/main" id="{805E69B2-6303-FA40-8324-7079D2B7F83F}"/>
                </a:ext>
              </a:extLst>
            </p:cNvPr>
            <p:cNvSpPr/>
            <p:nvPr/>
          </p:nvSpPr>
          <p:spPr>
            <a:xfrm>
              <a:off x="822744" y="291440"/>
              <a:ext cx="83807" cy="133578"/>
            </a:xfrm>
            <a:custGeom>
              <a:avLst/>
              <a:gdLst>
                <a:gd name="connsiteX0" fmla="*/ 0 w 248602"/>
                <a:gd name="connsiteY0" fmla="*/ 255270 h 396239"/>
                <a:gd name="connsiteX1" fmla="*/ 108585 w 248602"/>
                <a:gd name="connsiteY1" fmla="*/ 116205 h 396239"/>
                <a:gd name="connsiteX2" fmla="*/ 185738 w 248602"/>
                <a:gd name="connsiteY2" fmla="*/ 152400 h 396239"/>
                <a:gd name="connsiteX3" fmla="*/ 186690 w 248602"/>
                <a:gd name="connsiteY3" fmla="*/ 152400 h 396239"/>
                <a:gd name="connsiteX4" fmla="*/ 186690 w 248602"/>
                <a:gd name="connsiteY4" fmla="*/ 15240 h 396239"/>
                <a:gd name="connsiteX5" fmla="*/ 248602 w 248602"/>
                <a:gd name="connsiteY5" fmla="*/ 0 h 396239"/>
                <a:gd name="connsiteX6" fmla="*/ 248602 w 248602"/>
                <a:gd name="connsiteY6" fmla="*/ 389573 h 396239"/>
                <a:gd name="connsiteX7" fmla="*/ 187642 w 248602"/>
                <a:gd name="connsiteY7" fmla="*/ 389573 h 396239"/>
                <a:gd name="connsiteX8" fmla="*/ 187642 w 248602"/>
                <a:gd name="connsiteY8" fmla="*/ 358140 h 396239"/>
                <a:gd name="connsiteX9" fmla="*/ 186690 w 248602"/>
                <a:gd name="connsiteY9" fmla="*/ 358140 h 396239"/>
                <a:gd name="connsiteX10" fmla="*/ 106680 w 248602"/>
                <a:gd name="connsiteY10" fmla="*/ 396240 h 396239"/>
                <a:gd name="connsiteX11" fmla="*/ 0 w 248602"/>
                <a:gd name="connsiteY11" fmla="*/ 255270 h 396239"/>
                <a:gd name="connsiteX12" fmla="*/ 60960 w 248602"/>
                <a:gd name="connsiteY12" fmla="*/ 255270 h 396239"/>
                <a:gd name="connsiteX13" fmla="*/ 122872 w 248602"/>
                <a:gd name="connsiteY13" fmla="*/ 340995 h 396239"/>
                <a:gd name="connsiteX14" fmla="*/ 186690 w 248602"/>
                <a:gd name="connsiteY14" fmla="*/ 305753 h 396239"/>
                <a:gd name="connsiteX15" fmla="*/ 186690 w 248602"/>
                <a:gd name="connsiteY15" fmla="*/ 207645 h 396239"/>
                <a:gd name="connsiteX16" fmla="*/ 122872 w 248602"/>
                <a:gd name="connsiteY16" fmla="*/ 172402 h 396239"/>
                <a:gd name="connsiteX17" fmla="*/ 60960 w 248602"/>
                <a:gd name="connsiteY17" fmla="*/ 255270 h 39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602" h="396239">
                  <a:moveTo>
                    <a:pt x="0" y="255270"/>
                  </a:moveTo>
                  <a:cubicBezTo>
                    <a:pt x="0" y="169545"/>
                    <a:pt x="43815" y="116205"/>
                    <a:pt x="108585" y="116205"/>
                  </a:cubicBezTo>
                  <a:cubicBezTo>
                    <a:pt x="141922" y="116205"/>
                    <a:pt x="168592" y="130493"/>
                    <a:pt x="185738" y="152400"/>
                  </a:cubicBezTo>
                  <a:lnTo>
                    <a:pt x="186690" y="152400"/>
                  </a:lnTo>
                  <a:lnTo>
                    <a:pt x="186690" y="15240"/>
                  </a:lnTo>
                  <a:lnTo>
                    <a:pt x="248602" y="0"/>
                  </a:lnTo>
                  <a:lnTo>
                    <a:pt x="248602" y="389573"/>
                  </a:lnTo>
                  <a:lnTo>
                    <a:pt x="187642" y="389573"/>
                  </a:lnTo>
                  <a:lnTo>
                    <a:pt x="187642" y="358140"/>
                  </a:lnTo>
                  <a:lnTo>
                    <a:pt x="186690" y="358140"/>
                  </a:lnTo>
                  <a:cubicBezTo>
                    <a:pt x="167640" y="381953"/>
                    <a:pt x="140017" y="396240"/>
                    <a:pt x="106680" y="396240"/>
                  </a:cubicBezTo>
                  <a:cubicBezTo>
                    <a:pt x="43815" y="395288"/>
                    <a:pt x="0" y="340995"/>
                    <a:pt x="0" y="255270"/>
                  </a:cubicBezTo>
                  <a:close/>
                  <a:moveTo>
                    <a:pt x="60960" y="255270"/>
                  </a:moveTo>
                  <a:cubicBezTo>
                    <a:pt x="60960" y="309563"/>
                    <a:pt x="83820" y="340995"/>
                    <a:pt x="122872" y="340995"/>
                  </a:cubicBezTo>
                  <a:cubicBezTo>
                    <a:pt x="146685" y="340995"/>
                    <a:pt x="166688" y="329565"/>
                    <a:pt x="186690" y="305753"/>
                  </a:cubicBezTo>
                  <a:lnTo>
                    <a:pt x="186690" y="207645"/>
                  </a:lnTo>
                  <a:cubicBezTo>
                    <a:pt x="168592" y="183833"/>
                    <a:pt x="148590" y="172402"/>
                    <a:pt x="122872" y="172402"/>
                  </a:cubicBezTo>
                  <a:cubicBezTo>
                    <a:pt x="82867" y="172402"/>
                    <a:pt x="60960" y="201930"/>
                    <a:pt x="60960" y="255270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99" name="Freihandform: Form 117">
              <a:extLst>
                <a:ext uri="{FF2B5EF4-FFF2-40B4-BE49-F238E27FC236}">
                  <a16:creationId xmlns:a16="http://schemas.microsoft.com/office/drawing/2014/main" id="{C5CB3D34-4C7B-A043-A8C3-6C62CED0C0A4}"/>
                </a:ext>
              </a:extLst>
            </p:cNvPr>
            <p:cNvSpPr/>
            <p:nvPr/>
          </p:nvSpPr>
          <p:spPr>
            <a:xfrm>
              <a:off x="934487" y="330533"/>
              <a:ext cx="53945" cy="91916"/>
            </a:xfrm>
            <a:custGeom>
              <a:avLst/>
              <a:gdLst>
                <a:gd name="connsiteX0" fmla="*/ 160020 w 160020"/>
                <a:gd name="connsiteY0" fmla="*/ 5005 h 272657"/>
                <a:gd name="connsiteX1" fmla="*/ 150495 w 160020"/>
                <a:gd name="connsiteY1" fmla="*/ 68823 h 272657"/>
                <a:gd name="connsiteX2" fmla="*/ 116205 w 160020"/>
                <a:gd name="connsiteY2" fmla="*/ 60250 h 272657"/>
                <a:gd name="connsiteX3" fmla="*/ 61913 w 160020"/>
                <a:gd name="connsiteY3" fmla="*/ 135498 h 272657"/>
                <a:gd name="connsiteX4" fmla="*/ 61913 w 160020"/>
                <a:gd name="connsiteY4" fmla="*/ 272658 h 272657"/>
                <a:gd name="connsiteX5" fmla="*/ 0 w 160020"/>
                <a:gd name="connsiteY5" fmla="*/ 272658 h 272657"/>
                <a:gd name="connsiteX6" fmla="*/ 0 w 160020"/>
                <a:gd name="connsiteY6" fmla="*/ 5958 h 272657"/>
                <a:gd name="connsiteX7" fmla="*/ 60960 w 160020"/>
                <a:gd name="connsiteY7" fmla="*/ 5958 h 272657"/>
                <a:gd name="connsiteX8" fmla="*/ 60960 w 160020"/>
                <a:gd name="connsiteY8" fmla="*/ 40248 h 272657"/>
                <a:gd name="connsiteX9" fmla="*/ 61913 w 160020"/>
                <a:gd name="connsiteY9" fmla="*/ 40248 h 272657"/>
                <a:gd name="connsiteX10" fmla="*/ 131445 w 160020"/>
                <a:gd name="connsiteY10" fmla="*/ 243 h 272657"/>
                <a:gd name="connsiteX11" fmla="*/ 160020 w 160020"/>
                <a:gd name="connsiteY11" fmla="*/ 5005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020" h="272657">
                  <a:moveTo>
                    <a:pt x="160020" y="5005"/>
                  </a:moveTo>
                  <a:lnTo>
                    <a:pt x="150495" y="68823"/>
                  </a:lnTo>
                  <a:cubicBezTo>
                    <a:pt x="140970" y="64060"/>
                    <a:pt x="129540" y="60250"/>
                    <a:pt x="116205" y="60250"/>
                  </a:cubicBezTo>
                  <a:cubicBezTo>
                    <a:pt x="73343" y="60250"/>
                    <a:pt x="61913" y="94540"/>
                    <a:pt x="61913" y="135498"/>
                  </a:cubicBezTo>
                  <a:lnTo>
                    <a:pt x="61913" y="272658"/>
                  </a:lnTo>
                  <a:lnTo>
                    <a:pt x="0" y="272658"/>
                  </a:lnTo>
                  <a:lnTo>
                    <a:pt x="0" y="5958"/>
                  </a:lnTo>
                  <a:lnTo>
                    <a:pt x="60960" y="5958"/>
                  </a:lnTo>
                  <a:lnTo>
                    <a:pt x="60960" y="40248"/>
                  </a:lnTo>
                  <a:lnTo>
                    <a:pt x="61913" y="40248"/>
                  </a:lnTo>
                  <a:cubicBezTo>
                    <a:pt x="76200" y="15483"/>
                    <a:pt x="100965" y="243"/>
                    <a:pt x="131445" y="243"/>
                  </a:cubicBezTo>
                  <a:cubicBezTo>
                    <a:pt x="140018" y="-710"/>
                    <a:pt x="150495" y="1195"/>
                    <a:pt x="160020" y="5005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0" name="Freihandform: Form 118">
              <a:extLst>
                <a:ext uri="{FF2B5EF4-FFF2-40B4-BE49-F238E27FC236}">
                  <a16:creationId xmlns:a16="http://schemas.microsoft.com/office/drawing/2014/main" id="{5FD8EE87-E7E1-E944-8338-3B380529CC51}"/>
                </a:ext>
              </a:extLst>
            </p:cNvPr>
            <p:cNvSpPr/>
            <p:nvPr/>
          </p:nvSpPr>
          <p:spPr>
            <a:xfrm>
              <a:off x="1003203" y="292725"/>
              <a:ext cx="26651" cy="129725"/>
            </a:xfrm>
            <a:custGeom>
              <a:avLst/>
              <a:gdLst>
                <a:gd name="connsiteX0" fmla="*/ 79058 w 79057"/>
                <a:gd name="connsiteY0" fmla="*/ 38100 h 384810"/>
                <a:gd name="connsiteX1" fmla="*/ 39052 w 79057"/>
                <a:gd name="connsiteY1" fmla="*/ 76200 h 384810"/>
                <a:gd name="connsiteX2" fmla="*/ 0 w 79057"/>
                <a:gd name="connsiteY2" fmla="*/ 38100 h 384810"/>
                <a:gd name="connsiteX3" fmla="*/ 39052 w 79057"/>
                <a:gd name="connsiteY3" fmla="*/ 0 h 384810"/>
                <a:gd name="connsiteX4" fmla="*/ 79058 w 79057"/>
                <a:gd name="connsiteY4" fmla="*/ 38100 h 384810"/>
                <a:gd name="connsiteX5" fmla="*/ 71438 w 79057"/>
                <a:gd name="connsiteY5" fmla="*/ 384810 h 384810"/>
                <a:gd name="connsiteX6" fmla="*/ 9525 w 79057"/>
                <a:gd name="connsiteY6" fmla="*/ 384810 h 384810"/>
                <a:gd name="connsiteX7" fmla="*/ 9525 w 79057"/>
                <a:gd name="connsiteY7" fmla="*/ 118110 h 384810"/>
                <a:gd name="connsiteX8" fmla="*/ 71438 w 79057"/>
                <a:gd name="connsiteY8" fmla="*/ 118110 h 384810"/>
                <a:gd name="connsiteX9" fmla="*/ 71438 w 79057"/>
                <a:gd name="connsiteY9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10">
                  <a:moveTo>
                    <a:pt x="79058" y="38100"/>
                  </a:moveTo>
                  <a:cubicBezTo>
                    <a:pt x="79058" y="60007"/>
                    <a:pt x="60960" y="76200"/>
                    <a:pt x="39052" y="76200"/>
                  </a:cubicBezTo>
                  <a:cubicBezTo>
                    <a:pt x="17145" y="76200"/>
                    <a:pt x="0" y="60007"/>
                    <a:pt x="0" y="38100"/>
                  </a:cubicBezTo>
                  <a:cubicBezTo>
                    <a:pt x="0" y="16193"/>
                    <a:pt x="18097" y="0"/>
                    <a:pt x="39052" y="0"/>
                  </a:cubicBezTo>
                  <a:cubicBezTo>
                    <a:pt x="61913" y="0"/>
                    <a:pt x="79058" y="16193"/>
                    <a:pt x="79058" y="38100"/>
                  </a:cubicBezTo>
                  <a:close/>
                  <a:moveTo>
                    <a:pt x="71438" y="384810"/>
                  </a:moveTo>
                  <a:lnTo>
                    <a:pt x="9525" y="384810"/>
                  </a:lnTo>
                  <a:lnTo>
                    <a:pt x="9525" y="118110"/>
                  </a:lnTo>
                  <a:lnTo>
                    <a:pt x="71438" y="118110"/>
                  </a:lnTo>
                  <a:lnTo>
                    <a:pt x="71438" y="38481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1" name="Freihandform: Form 119">
              <a:extLst>
                <a:ext uri="{FF2B5EF4-FFF2-40B4-BE49-F238E27FC236}">
                  <a16:creationId xmlns:a16="http://schemas.microsoft.com/office/drawing/2014/main" id="{EF3F2074-2A69-1D43-AA03-CBF1922DD6B5}"/>
                </a:ext>
              </a:extLst>
            </p:cNvPr>
            <p:cNvSpPr/>
            <p:nvPr/>
          </p:nvSpPr>
          <p:spPr>
            <a:xfrm>
              <a:off x="1049763" y="330293"/>
              <a:ext cx="75780" cy="94403"/>
            </a:xfrm>
            <a:custGeom>
              <a:avLst/>
              <a:gdLst>
                <a:gd name="connsiteX0" fmla="*/ 222885 w 224789"/>
                <a:gd name="connsiteY0" fmla="*/ 237172 h 280034"/>
                <a:gd name="connsiteX1" fmla="*/ 127635 w 224789"/>
                <a:gd name="connsiteY1" fmla="*/ 280035 h 280034"/>
                <a:gd name="connsiteX2" fmla="*/ 0 w 224789"/>
                <a:gd name="connsiteY2" fmla="*/ 140970 h 280034"/>
                <a:gd name="connsiteX3" fmla="*/ 128588 w 224789"/>
                <a:gd name="connsiteY3" fmla="*/ 0 h 280034"/>
                <a:gd name="connsiteX4" fmla="*/ 224790 w 224789"/>
                <a:gd name="connsiteY4" fmla="*/ 45720 h 280034"/>
                <a:gd name="connsiteX5" fmla="*/ 181927 w 224789"/>
                <a:gd name="connsiteY5" fmla="*/ 86678 h 280034"/>
                <a:gd name="connsiteX6" fmla="*/ 128588 w 224789"/>
                <a:gd name="connsiteY6" fmla="*/ 57150 h 280034"/>
                <a:gd name="connsiteX7" fmla="*/ 62865 w 224789"/>
                <a:gd name="connsiteY7" fmla="*/ 140018 h 280034"/>
                <a:gd name="connsiteX8" fmla="*/ 128588 w 224789"/>
                <a:gd name="connsiteY8" fmla="*/ 222885 h 280034"/>
                <a:gd name="connsiteX9" fmla="*/ 183833 w 224789"/>
                <a:gd name="connsiteY9" fmla="*/ 193358 h 280034"/>
                <a:gd name="connsiteX10" fmla="*/ 222885 w 224789"/>
                <a:gd name="connsiteY10" fmla="*/ 237172 h 28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789" h="280034">
                  <a:moveTo>
                    <a:pt x="222885" y="237172"/>
                  </a:moveTo>
                  <a:cubicBezTo>
                    <a:pt x="196215" y="266700"/>
                    <a:pt x="165735" y="280035"/>
                    <a:pt x="127635" y="280035"/>
                  </a:cubicBezTo>
                  <a:cubicBezTo>
                    <a:pt x="51435" y="280035"/>
                    <a:pt x="0" y="224790"/>
                    <a:pt x="0" y="140970"/>
                  </a:cubicBezTo>
                  <a:cubicBezTo>
                    <a:pt x="0" y="57150"/>
                    <a:pt x="51435" y="0"/>
                    <a:pt x="128588" y="0"/>
                  </a:cubicBezTo>
                  <a:cubicBezTo>
                    <a:pt x="168592" y="0"/>
                    <a:pt x="200977" y="15240"/>
                    <a:pt x="224790" y="45720"/>
                  </a:cubicBezTo>
                  <a:lnTo>
                    <a:pt x="181927" y="86678"/>
                  </a:lnTo>
                  <a:cubicBezTo>
                    <a:pt x="166688" y="66675"/>
                    <a:pt x="149542" y="57150"/>
                    <a:pt x="128588" y="57150"/>
                  </a:cubicBezTo>
                  <a:cubicBezTo>
                    <a:pt x="89535" y="57150"/>
                    <a:pt x="62865" y="89535"/>
                    <a:pt x="62865" y="140018"/>
                  </a:cubicBezTo>
                  <a:cubicBezTo>
                    <a:pt x="62865" y="189547"/>
                    <a:pt x="89535" y="222885"/>
                    <a:pt x="128588" y="222885"/>
                  </a:cubicBezTo>
                  <a:cubicBezTo>
                    <a:pt x="149542" y="222885"/>
                    <a:pt x="166688" y="213360"/>
                    <a:pt x="183833" y="193358"/>
                  </a:cubicBezTo>
                  <a:lnTo>
                    <a:pt x="222885" y="237172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2" name="Freihandform: Form 120">
              <a:extLst>
                <a:ext uri="{FF2B5EF4-FFF2-40B4-BE49-F238E27FC236}">
                  <a16:creationId xmlns:a16="http://schemas.microsoft.com/office/drawing/2014/main" id="{1CB40E8C-5B51-A046-B5D0-9D8E910A0F94}"/>
                </a:ext>
              </a:extLst>
            </p:cNvPr>
            <p:cNvSpPr/>
            <p:nvPr/>
          </p:nvSpPr>
          <p:spPr>
            <a:xfrm>
              <a:off x="1143524" y="291440"/>
              <a:ext cx="77385" cy="131330"/>
            </a:xfrm>
            <a:custGeom>
              <a:avLst/>
              <a:gdLst>
                <a:gd name="connsiteX0" fmla="*/ 229553 w 229552"/>
                <a:gd name="connsiteY0" fmla="*/ 388620 h 389572"/>
                <a:gd name="connsiteX1" fmla="*/ 167640 w 229552"/>
                <a:gd name="connsiteY1" fmla="*/ 388620 h 389572"/>
                <a:gd name="connsiteX2" fmla="*/ 167640 w 229552"/>
                <a:gd name="connsiteY2" fmla="*/ 236220 h 389572"/>
                <a:gd name="connsiteX3" fmla="*/ 118110 w 229552"/>
                <a:gd name="connsiteY3" fmla="*/ 171450 h 389572"/>
                <a:gd name="connsiteX4" fmla="*/ 62865 w 229552"/>
                <a:gd name="connsiteY4" fmla="*/ 236220 h 389572"/>
                <a:gd name="connsiteX5" fmla="*/ 62865 w 229552"/>
                <a:gd name="connsiteY5" fmla="*/ 389573 h 389572"/>
                <a:gd name="connsiteX6" fmla="*/ 0 w 229552"/>
                <a:gd name="connsiteY6" fmla="*/ 389573 h 389572"/>
                <a:gd name="connsiteX7" fmla="*/ 0 w 229552"/>
                <a:gd name="connsiteY7" fmla="*/ 15240 h 389572"/>
                <a:gd name="connsiteX8" fmla="*/ 61913 w 229552"/>
                <a:gd name="connsiteY8" fmla="*/ 0 h 389572"/>
                <a:gd name="connsiteX9" fmla="*/ 61913 w 229552"/>
                <a:gd name="connsiteY9" fmla="*/ 155258 h 389572"/>
                <a:gd name="connsiteX10" fmla="*/ 62865 w 229552"/>
                <a:gd name="connsiteY10" fmla="*/ 155258 h 389572"/>
                <a:gd name="connsiteX11" fmla="*/ 140970 w 229552"/>
                <a:gd name="connsiteY11" fmla="*/ 116205 h 389572"/>
                <a:gd name="connsiteX12" fmla="*/ 228600 w 229552"/>
                <a:gd name="connsiteY12" fmla="*/ 223838 h 389572"/>
                <a:gd name="connsiteX13" fmla="*/ 228600 w 229552"/>
                <a:gd name="connsiteY13" fmla="*/ 388620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9552" h="389572">
                  <a:moveTo>
                    <a:pt x="229553" y="388620"/>
                  </a:moveTo>
                  <a:lnTo>
                    <a:pt x="167640" y="388620"/>
                  </a:lnTo>
                  <a:lnTo>
                    <a:pt x="167640" y="236220"/>
                  </a:lnTo>
                  <a:cubicBezTo>
                    <a:pt x="167640" y="197168"/>
                    <a:pt x="155257" y="171450"/>
                    <a:pt x="118110" y="171450"/>
                  </a:cubicBezTo>
                  <a:cubicBezTo>
                    <a:pt x="75247" y="171450"/>
                    <a:pt x="62865" y="205740"/>
                    <a:pt x="62865" y="236220"/>
                  </a:cubicBezTo>
                  <a:lnTo>
                    <a:pt x="62865" y="389573"/>
                  </a:lnTo>
                  <a:lnTo>
                    <a:pt x="0" y="389573"/>
                  </a:lnTo>
                  <a:lnTo>
                    <a:pt x="0" y="15240"/>
                  </a:lnTo>
                  <a:lnTo>
                    <a:pt x="61913" y="0"/>
                  </a:lnTo>
                  <a:lnTo>
                    <a:pt x="61913" y="155258"/>
                  </a:lnTo>
                  <a:lnTo>
                    <a:pt x="62865" y="155258"/>
                  </a:lnTo>
                  <a:cubicBezTo>
                    <a:pt x="78105" y="131445"/>
                    <a:pt x="105728" y="116205"/>
                    <a:pt x="140970" y="116205"/>
                  </a:cubicBezTo>
                  <a:cubicBezTo>
                    <a:pt x="202882" y="116205"/>
                    <a:pt x="228600" y="161925"/>
                    <a:pt x="228600" y="223838"/>
                  </a:cubicBezTo>
                  <a:lnTo>
                    <a:pt x="228600" y="38862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3" name="Freihandform: Form 121">
              <a:extLst>
                <a:ext uri="{FF2B5EF4-FFF2-40B4-BE49-F238E27FC236}">
                  <a16:creationId xmlns:a16="http://schemas.microsoft.com/office/drawing/2014/main" id="{BD96536D-6D26-3E4D-99BA-9D5D782507AF}"/>
                </a:ext>
              </a:extLst>
            </p:cNvPr>
            <p:cNvSpPr/>
            <p:nvPr/>
          </p:nvSpPr>
          <p:spPr>
            <a:xfrm>
              <a:off x="1244992" y="357587"/>
              <a:ext cx="43991" cy="19908"/>
            </a:xfrm>
            <a:custGeom>
              <a:avLst/>
              <a:gdLst>
                <a:gd name="connsiteX0" fmla="*/ 130492 w 130492"/>
                <a:gd name="connsiteY0" fmla="*/ 59055 h 59055"/>
                <a:gd name="connsiteX1" fmla="*/ 0 w 130492"/>
                <a:gd name="connsiteY1" fmla="*/ 59055 h 59055"/>
                <a:gd name="connsiteX2" fmla="*/ 0 w 130492"/>
                <a:gd name="connsiteY2" fmla="*/ 0 h 59055"/>
                <a:gd name="connsiteX3" fmla="*/ 130492 w 130492"/>
                <a:gd name="connsiteY3" fmla="*/ 0 h 59055"/>
                <a:gd name="connsiteX4" fmla="*/ 130492 w 130492"/>
                <a:gd name="connsiteY4" fmla="*/ 59055 h 5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92" h="59055">
                  <a:moveTo>
                    <a:pt x="130492" y="59055"/>
                  </a:moveTo>
                  <a:lnTo>
                    <a:pt x="0" y="59055"/>
                  </a:lnTo>
                  <a:lnTo>
                    <a:pt x="0" y="0"/>
                  </a:lnTo>
                  <a:lnTo>
                    <a:pt x="130492" y="0"/>
                  </a:lnTo>
                  <a:lnTo>
                    <a:pt x="130492" y="59055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4" name="Freihandform: Form 122">
              <a:extLst>
                <a:ext uri="{FF2B5EF4-FFF2-40B4-BE49-F238E27FC236}">
                  <a16:creationId xmlns:a16="http://schemas.microsoft.com/office/drawing/2014/main" id="{D9A5AD5E-6C00-AA4C-82B3-18E2495429C9}"/>
                </a:ext>
              </a:extLst>
            </p:cNvPr>
            <p:cNvSpPr/>
            <p:nvPr/>
          </p:nvSpPr>
          <p:spPr>
            <a:xfrm>
              <a:off x="1300222" y="298183"/>
              <a:ext cx="115597" cy="124266"/>
            </a:xfrm>
            <a:custGeom>
              <a:avLst/>
              <a:gdLst>
                <a:gd name="connsiteX0" fmla="*/ 136208 w 342900"/>
                <a:gd name="connsiteY0" fmla="*/ 0 h 368617"/>
                <a:gd name="connsiteX1" fmla="*/ 205740 w 342900"/>
                <a:gd name="connsiteY1" fmla="*/ 0 h 368617"/>
                <a:gd name="connsiteX2" fmla="*/ 342900 w 342900"/>
                <a:gd name="connsiteY2" fmla="*/ 368618 h 368617"/>
                <a:gd name="connsiteX3" fmla="*/ 271463 w 342900"/>
                <a:gd name="connsiteY3" fmla="*/ 368618 h 368617"/>
                <a:gd name="connsiteX4" fmla="*/ 244793 w 342900"/>
                <a:gd name="connsiteY4" fmla="*/ 290512 h 368617"/>
                <a:gd name="connsiteX5" fmla="*/ 96203 w 342900"/>
                <a:gd name="connsiteY5" fmla="*/ 290512 h 368617"/>
                <a:gd name="connsiteX6" fmla="*/ 69533 w 342900"/>
                <a:gd name="connsiteY6" fmla="*/ 368618 h 368617"/>
                <a:gd name="connsiteX7" fmla="*/ 0 w 342900"/>
                <a:gd name="connsiteY7" fmla="*/ 368618 h 368617"/>
                <a:gd name="connsiteX8" fmla="*/ 136208 w 342900"/>
                <a:gd name="connsiteY8" fmla="*/ 0 h 368617"/>
                <a:gd name="connsiteX9" fmla="*/ 116205 w 342900"/>
                <a:gd name="connsiteY9" fmla="*/ 231458 h 368617"/>
                <a:gd name="connsiteX10" fmla="*/ 223838 w 342900"/>
                <a:gd name="connsiteY10" fmla="*/ 231458 h 368617"/>
                <a:gd name="connsiteX11" fmla="*/ 170498 w 342900"/>
                <a:gd name="connsiteY11" fmla="*/ 75247 h 368617"/>
                <a:gd name="connsiteX12" fmla="*/ 169545 w 342900"/>
                <a:gd name="connsiteY12" fmla="*/ 75247 h 368617"/>
                <a:gd name="connsiteX13" fmla="*/ 116205 w 342900"/>
                <a:gd name="connsiteY13" fmla="*/ 231458 h 36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900" h="368617">
                  <a:moveTo>
                    <a:pt x="136208" y="0"/>
                  </a:moveTo>
                  <a:lnTo>
                    <a:pt x="205740" y="0"/>
                  </a:lnTo>
                  <a:lnTo>
                    <a:pt x="342900" y="368618"/>
                  </a:lnTo>
                  <a:lnTo>
                    <a:pt x="271463" y="368618"/>
                  </a:lnTo>
                  <a:lnTo>
                    <a:pt x="244793" y="290512"/>
                  </a:lnTo>
                  <a:lnTo>
                    <a:pt x="96203" y="290512"/>
                  </a:lnTo>
                  <a:lnTo>
                    <a:pt x="69533" y="368618"/>
                  </a:lnTo>
                  <a:lnTo>
                    <a:pt x="0" y="368618"/>
                  </a:lnTo>
                  <a:lnTo>
                    <a:pt x="136208" y="0"/>
                  </a:lnTo>
                  <a:close/>
                  <a:moveTo>
                    <a:pt x="116205" y="231458"/>
                  </a:moveTo>
                  <a:lnTo>
                    <a:pt x="223838" y="231458"/>
                  </a:lnTo>
                  <a:lnTo>
                    <a:pt x="170498" y="75247"/>
                  </a:lnTo>
                  <a:lnTo>
                    <a:pt x="169545" y="75247"/>
                  </a:lnTo>
                  <a:lnTo>
                    <a:pt x="116205" y="231458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5" name="Freihandform: Form 123">
              <a:extLst>
                <a:ext uri="{FF2B5EF4-FFF2-40B4-BE49-F238E27FC236}">
                  <a16:creationId xmlns:a16="http://schemas.microsoft.com/office/drawing/2014/main" id="{3D83091E-EBE3-C441-BBA0-EF2E207D2A1D}"/>
                </a:ext>
              </a:extLst>
            </p:cNvPr>
            <p:cNvSpPr/>
            <p:nvPr/>
          </p:nvSpPr>
          <p:spPr>
            <a:xfrm>
              <a:off x="1434442" y="291440"/>
              <a:ext cx="20871" cy="131009"/>
            </a:xfrm>
            <a:custGeom>
              <a:avLst/>
              <a:gdLst>
                <a:gd name="connsiteX0" fmla="*/ 61913 w 61912"/>
                <a:gd name="connsiteY0" fmla="*/ 388620 h 388620"/>
                <a:gd name="connsiteX1" fmla="*/ 0 w 61912"/>
                <a:gd name="connsiteY1" fmla="*/ 388620 h 388620"/>
                <a:gd name="connsiteX2" fmla="*/ 0 w 61912"/>
                <a:gd name="connsiteY2" fmla="*/ 14288 h 388620"/>
                <a:gd name="connsiteX3" fmla="*/ 61913 w 61912"/>
                <a:gd name="connsiteY3" fmla="*/ 0 h 388620"/>
                <a:gd name="connsiteX4" fmla="*/ 61913 w 61912"/>
                <a:gd name="connsiteY4" fmla="*/ 388620 h 38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12" h="388620">
                  <a:moveTo>
                    <a:pt x="61913" y="388620"/>
                  </a:moveTo>
                  <a:lnTo>
                    <a:pt x="0" y="388620"/>
                  </a:lnTo>
                  <a:lnTo>
                    <a:pt x="0" y="14288"/>
                  </a:lnTo>
                  <a:lnTo>
                    <a:pt x="61913" y="0"/>
                  </a:lnTo>
                  <a:lnTo>
                    <a:pt x="61913" y="38862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6" name="Freihandform: Form 124">
              <a:extLst>
                <a:ext uri="{FF2B5EF4-FFF2-40B4-BE49-F238E27FC236}">
                  <a16:creationId xmlns:a16="http://schemas.microsoft.com/office/drawing/2014/main" id="{CD235861-22F4-9746-AECE-E0CC9FF349C9}"/>
                </a:ext>
              </a:extLst>
            </p:cNvPr>
            <p:cNvSpPr/>
            <p:nvPr/>
          </p:nvSpPr>
          <p:spPr>
            <a:xfrm>
              <a:off x="1477791" y="330614"/>
              <a:ext cx="81881" cy="94082"/>
            </a:xfrm>
            <a:custGeom>
              <a:avLst/>
              <a:gdLst>
                <a:gd name="connsiteX0" fmla="*/ 132397 w 242887"/>
                <a:gd name="connsiteY0" fmla="*/ 279083 h 279082"/>
                <a:gd name="connsiteX1" fmla="*/ 0 w 242887"/>
                <a:gd name="connsiteY1" fmla="*/ 139065 h 279082"/>
                <a:gd name="connsiteX2" fmla="*/ 124778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7 w 242887"/>
                <a:gd name="connsiteY6" fmla="*/ 225743 h 279082"/>
                <a:gd name="connsiteX7" fmla="*/ 198120 w 242887"/>
                <a:gd name="connsiteY7" fmla="*/ 194310 h 279082"/>
                <a:gd name="connsiteX8" fmla="*/ 237172 w 242887"/>
                <a:gd name="connsiteY8" fmla="*/ 235268 h 279082"/>
                <a:gd name="connsiteX9" fmla="*/ 132397 w 242887"/>
                <a:gd name="connsiteY9" fmla="*/ 279083 h 279082"/>
                <a:gd name="connsiteX10" fmla="*/ 62865 w 242887"/>
                <a:gd name="connsiteY10" fmla="*/ 115253 h 279082"/>
                <a:gd name="connsiteX11" fmla="*/ 183832 w 242887"/>
                <a:gd name="connsiteY11" fmla="*/ 115253 h 279082"/>
                <a:gd name="connsiteX12" fmla="*/ 124778 w 242887"/>
                <a:gd name="connsiteY12" fmla="*/ 50482 h 279082"/>
                <a:gd name="connsiteX13" fmla="*/ 62865 w 242887"/>
                <a:gd name="connsiteY13" fmla="*/ 11525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7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2" y="0"/>
                    <a:pt x="124778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8"/>
                    <a:pt x="241935" y="153353"/>
                    <a:pt x="241935" y="160972"/>
                  </a:cubicBezTo>
                  <a:lnTo>
                    <a:pt x="62865" y="160972"/>
                  </a:lnTo>
                  <a:cubicBezTo>
                    <a:pt x="69532" y="201930"/>
                    <a:pt x="94297" y="225743"/>
                    <a:pt x="132397" y="225743"/>
                  </a:cubicBezTo>
                  <a:cubicBezTo>
                    <a:pt x="157163" y="225743"/>
                    <a:pt x="177165" y="216218"/>
                    <a:pt x="198120" y="194310"/>
                  </a:cubicBezTo>
                  <a:lnTo>
                    <a:pt x="237172" y="235268"/>
                  </a:lnTo>
                  <a:cubicBezTo>
                    <a:pt x="206692" y="264795"/>
                    <a:pt x="173355" y="279083"/>
                    <a:pt x="132397" y="279083"/>
                  </a:cubicBezTo>
                  <a:close/>
                  <a:moveTo>
                    <a:pt x="62865" y="115253"/>
                  </a:moveTo>
                  <a:lnTo>
                    <a:pt x="183832" y="115253"/>
                  </a:lnTo>
                  <a:cubicBezTo>
                    <a:pt x="180975" y="74295"/>
                    <a:pt x="160020" y="50482"/>
                    <a:pt x="124778" y="50482"/>
                  </a:cubicBezTo>
                  <a:cubicBezTo>
                    <a:pt x="90488" y="50482"/>
                    <a:pt x="68580" y="74295"/>
                    <a:pt x="62865" y="115253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7" name="Freihandform: Form 125">
              <a:extLst>
                <a:ext uri="{FF2B5EF4-FFF2-40B4-BE49-F238E27FC236}">
                  <a16:creationId xmlns:a16="http://schemas.microsoft.com/office/drawing/2014/main" id="{4BDED818-B97B-5F49-B71C-3BF3105EAB0E}"/>
                </a:ext>
              </a:extLst>
            </p:cNvPr>
            <p:cNvSpPr/>
            <p:nvPr/>
          </p:nvSpPr>
          <p:spPr>
            <a:xfrm>
              <a:off x="1571231" y="332541"/>
              <a:ext cx="86055" cy="89908"/>
            </a:xfrm>
            <a:custGeom>
              <a:avLst/>
              <a:gdLst>
                <a:gd name="connsiteX0" fmla="*/ 255270 w 255269"/>
                <a:gd name="connsiteY0" fmla="*/ 266700 h 266700"/>
                <a:gd name="connsiteX1" fmla="*/ 183832 w 255269"/>
                <a:gd name="connsiteY1" fmla="*/ 266700 h 266700"/>
                <a:gd name="connsiteX2" fmla="*/ 126682 w 255269"/>
                <a:gd name="connsiteY2" fmla="*/ 174307 h 266700"/>
                <a:gd name="connsiteX3" fmla="*/ 125730 w 255269"/>
                <a:gd name="connsiteY3" fmla="*/ 174307 h 266700"/>
                <a:gd name="connsiteX4" fmla="*/ 70485 w 255269"/>
                <a:gd name="connsiteY4" fmla="*/ 266700 h 266700"/>
                <a:gd name="connsiteX5" fmla="*/ 0 w 255269"/>
                <a:gd name="connsiteY5" fmla="*/ 266700 h 266700"/>
                <a:gd name="connsiteX6" fmla="*/ 91440 w 255269"/>
                <a:gd name="connsiteY6" fmla="*/ 128588 h 266700"/>
                <a:gd name="connsiteX7" fmla="*/ 6667 w 255269"/>
                <a:gd name="connsiteY7" fmla="*/ 0 h 266700"/>
                <a:gd name="connsiteX8" fmla="*/ 77152 w 255269"/>
                <a:gd name="connsiteY8" fmla="*/ 0 h 266700"/>
                <a:gd name="connsiteX9" fmla="*/ 127635 w 255269"/>
                <a:gd name="connsiteY9" fmla="*/ 81915 h 266700"/>
                <a:gd name="connsiteX10" fmla="*/ 128588 w 255269"/>
                <a:gd name="connsiteY10" fmla="*/ 81915 h 266700"/>
                <a:gd name="connsiteX11" fmla="*/ 178117 w 255269"/>
                <a:gd name="connsiteY11" fmla="*/ 0 h 266700"/>
                <a:gd name="connsiteX12" fmla="*/ 247650 w 255269"/>
                <a:gd name="connsiteY12" fmla="*/ 0 h 266700"/>
                <a:gd name="connsiteX13" fmla="*/ 163830 w 255269"/>
                <a:gd name="connsiteY13" fmla="*/ 127635 h 266700"/>
                <a:gd name="connsiteX14" fmla="*/ 255270 w 255269"/>
                <a:gd name="connsiteY14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269" h="266700">
                  <a:moveTo>
                    <a:pt x="255270" y="266700"/>
                  </a:moveTo>
                  <a:lnTo>
                    <a:pt x="183832" y="266700"/>
                  </a:lnTo>
                  <a:lnTo>
                    <a:pt x="126682" y="174307"/>
                  </a:lnTo>
                  <a:lnTo>
                    <a:pt x="125730" y="174307"/>
                  </a:lnTo>
                  <a:lnTo>
                    <a:pt x="70485" y="266700"/>
                  </a:lnTo>
                  <a:lnTo>
                    <a:pt x="0" y="266700"/>
                  </a:lnTo>
                  <a:lnTo>
                    <a:pt x="91440" y="128588"/>
                  </a:lnTo>
                  <a:lnTo>
                    <a:pt x="6667" y="0"/>
                  </a:lnTo>
                  <a:lnTo>
                    <a:pt x="77152" y="0"/>
                  </a:lnTo>
                  <a:lnTo>
                    <a:pt x="127635" y="81915"/>
                  </a:lnTo>
                  <a:lnTo>
                    <a:pt x="128588" y="81915"/>
                  </a:lnTo>
                  <a:lnTo>
                    <a:pt x="178117" y="0"/>
                  </a:lnTo>
                  <a:lnTo>
                    <a:pt x="247650" y="0"/>
                  </a:lnTo>
                  <a:lnTo>
                    <a:pt x="163830" y="127635"/>
                  </a:lnTo>
                  <a:lnTo>
                    <a:pt x="255270" y="26670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8" name="Freihandform: Form 126">
              <a:extLst>
                <a:ext uri="{FF2B5EF4-FFF2-40B4-BE49-F238E27FC236}">
                  <a16:creationId xmlns:a16="http://schemas.microsoft.com/office/drawing/2014/main" id="{36C7DA81-B09E-3341-B129-6477071A08E7}"/>
                </a:ext>
              </a:extLst>
            </p:cNvPr>
            <p:cNvSpPr/>
            <p:nvPr/>
          </p:nvSpPr>
          <p:spPr>
            <a:xfrm>
              <a:off x="1668519" y="330614"/>
              <a:ext cx="76107" cy="94082"/>
            </a:xfrm>
            <a:custGeom>
              <a:avLst/>
              <a:gdLst>
                <a:gd name="connsiteX0" fmla="*/ 114317 w 225759"/>
                <a:gd name="connsiteY0" fmla="*/ 107632 h 279082"/>
                <a:gd name="connsiteX1" fmla="*/ 164799 w 225759"/>
                <a:gd name="connsiteY1" fmla="*/ 113347 h 279082"/>
                <a:gd name="connsiteX2" fmla="*/ 164799 w 225759"/>
                <a:gd name="connsiteY2" fmla="*/ 103822 h 279082"/>
                <a:gd name="connsiteX3" fmla="*/ 105744 w 225759"/>
                <a:gd name="connsiteY3" fmla="*/ 52388 h 279082"/>
                <a:gd name="connsiteX4" fmla="*/ 38117 w 225759"/>
                <a:gd name="connsiteY4" fmla="*/ 67628 h 279082"/>
                <a:gd name="connsiteX5" fmla="*/ 24782 w 225759"/>
                <a:gd name="connsiteY5" fmla="*/ 15240 h 279082"/>
                <a:gd name="connsiteX6" fmla="*/ 112412 w 225759"/>
                <a:gd name="connsiteY6" fmla="*/ 0 h 279082"/>
                <a:gd name="connsiteX7" fmla="*/ 225759 w 225759"/>
                <a:gd name="connsiteY7" fmla="*/ 102870 h 279082"/>
                <a:gd name="connsiteX8" fmla="*/ 225759 w 225759"/>
                <a:gd name="connsiteY8" fmla="*/ 273368 h 279082"/>
                <a:gd name="connsiteX9" fmla="*/ 166704 w 225759"/>
                <a:gd name="connsiteY9" fmla="*/ 273368 h 279082"/>
                <a:gd name="connsiteX10" fmla="*/ 166704 w 225759"/>
                <a:gd name="connsiteY10" fmla="*/ 244793 h 279082"/>
                <a:gd name="connsiteX11" fmla="*/ 165752 w 225759"/>
                <a:gd name="connsiteY11" fmla="*/ 244793 h 279082"/>
                <a:gd name="connsiteX12" fmla="*/ 87647 w 225759"/>
                <a:gd name="connsiteY12" fmla="*/ 279083 h 279082"/>
                <a:gd name="connsiteX13" fmla="*/ 17 w 225759"/>
                <a:gd name="connsiteY13" fmla="*/ 194310 h 279082"/>
                <a:gd name="connsiteX14" fmla="*/ 114317 w 225759"/>
                <a:gd name="connsiteY14" fmla="*/ 107632 h 279082"/>
                <a:gd name="connsiteX15" fmla="*/ 103839 w 225759"/>
                <a:gd name="connsiteY15" fmla="*/ 232410 h 279082"/>
                <a:gd name="connsiteX16" fmla="*/ 164799 w 225759"/>
                <a:gd name="connsiteY16" fmla="*/ 200025 h 279082"/>
                <a:gd name="connsiteX17" fmla="*/ 164799 w 225759"/>
                <a:gd name="connsiteY17" fmla="*/ 154305 h 279082"/>
                <a:gd name="connsiteX18" fmla="*/ 120984 w 225759"/>
                <a:gd name="connsiteY18" fmla="*/ 149543 h 279082"/>
                <a:gd name="connsiteX19" fmla="*/ 59072 w 225759"/>
                <a:gd name="connsiteY19" fmla="*/ 193358 h 279082"/>
                <a:gd name="connsiteX20" fmla="*/ 103839 w 225759"/>
                <a:gd name="connsiteY20" fmla="*/ 232410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5759" h="279082">
                  <a:moveTo>
                    <a:pt x="114317" y="107632"/>
                  </a:moveTo>
                  <a:cubicBezTo>
                    <a:pt x="131462" y="107632"/>
                    <a:pt x="147654" y="108585"/>
                    <a:pt x="164799" y="113347"/>
                  </a:cubicBezTo>
                  <a:lnTo>
                    <a:pt x="164799" y="103822"/>
                  </a:lnTo>
                  <a:cubicBezTo>
                    <a:pt x="164799" y="69532"/>
                    <a:pt x="144797" y="52388"/>
                    <a:pt x="105744" y="52388"/>
                  </a:cubicBezTo>
                  <a:cubicBezTo>
                    <a:pt x="83837" y="52388"/>
                    <a:pt x="60024" y="58103"/>
                    <a:pt x="38117" y="67628"/>
                  </a:cubicBezTo>
                  <a:lnTo>
                    <a:pt x="24782" y="15240"/>
                  </a:lnTo>
                  <a:cubicBezTo>
                    <a:pt x="49547" y="5715"/>
                    <a:pt x="81932" y="0"/>
                    <a:pt x="112412" y="0"/>
                  </a:cubicBezTo>
                  <a:cubicBezTo>
                    <a:pt x="187659" y="0"/>
                    <a:pt x="225759" y="35243"/>
                    <a:pt x="225759" y="102870"/>
                  </a:cubicBezTo>
                  <a:lnTo>
                    <a:pt x="225759" y="273368"/>
                  </a:lnTo>
                  <a:lnTo>
                    <a:pt x="166704" y="273368"/>
                  </a:lnTo>
                  <a:lnTo>
                    <a:pt x="166704" y="244793"/>
                  </a:lnTo>
                  <a:lnTo>
                    <a:pt x="165752" y="244793"/>
                  </a:lnTo>
                  <a:cubicBezTo>
                    <a:pt x="142892" y="268605"/>
                    <a:pt x="119079" y="279083"/>
                    <a:pt x="87647" y="279083"/>
                  </a:cubicBezTo>
                  <a:cubicBezTo>
                    <a:pt x="34307" y="279083"/>
                    <a:pt x="17" y="245745"/>
                    <a:pt x="17" y="194310"/>
                  </a:cubicBezTo>
                  <a:cubicBezTo>
                    <a:pt x="-936" y="138113"/>
                    <a:pt x="39069" y="107632"/>
                    <a:pt x="114317" y="107632"/>
                  </a:cubicBezTo>
                  <a:close/>
                  <a:moveTo>
                    <a:pt x="103839" y="232410"/>
                  </a:moveTo>
                  <a:cubicBezTo>
                    <a:pt x="126699" y="232410"/>
                    <a:pt x="147654" y="220980"/>
                    <a:pt x="164799" y="200025"/>
                  </a:cubicBezTo>
                  <a:lnTo>
                    <a:pt x="164799" y="154305"/>
                  </a:lnTo>
                  <a:cubicBezTo>
                    <a:pt x="150512" y="150495"/>
                    <a:pt x="135272" y="149543"/>
                    <a:pt x="120984" y="149543"/>
                  </a:cubicBezTo>
                  <a:cubicBezTo>
                    <a:pt x="81932" y="149543"/>
                    <a:pt x="59072" y="164783"/>
                    <a:pt x="59072" y="193358"/>
                  </a:cubicBezTo>
                  <a:cubicBezTo>
                    <a:pt x="59072" y="217170"/>
                    <a:pt x="76217" y="232410"/>
                    <a:pt x="103839" y="232410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9" name="Freihandform: Form 127">
              <a:extLst>
                <a:ext uri="{FF2B5EF4-FFF2-40B4-BE49-F238E27FC236}">
                  <a16:creationId xmlns:a16="http://schemas.microsoft.com/office/drawing/2014/main" id="{D7E900E9-7587-5F4E-9F07-367BA85B49B6}"/>
                </a:ext>
              </a:extLst>
            </p:cNvPr>
            <p:cNvSpPr/>
            <p:nvPr/>
          </p:nvSpPr>
          <p:spPr>
            <a:xfrm>
              <a:off x="1771278" y="330614"/>
              <a:ext cx="77385" cy="92156"/>
            </a:xfrm>
            <a:custGeom>
              <a:avLst/>
              <a:gdLst>
                <a:gd name="connsiteX0" fmla="*/ 229553 w 229552"/>
                <a:gd name="connsiteY0" fmla="*/ 272415 h 273367"/>
                <a:gd name="connsiteX1" fmla="*/ 166688 w 229552"/>
                <a:gd name="connsiteY1" fmla="*/ 272415 h 273367"/>
                <a:gd name="connsiteX2" fmla="*/ 166688 w 229552"/>
                <a:gd name="connsiteY2" fmla="*/ 120015 h 273367"/>
                <a:gd name="connsiteX3" fmla="*/ 117157 w 229552"/>
                <a:gd name="connsiteY3" fmla="*/ 55245 h 273367"/>
                <a:gd name="connsiteX4" fmla="*/ 61913 w 229552"/>
                <a:gd name="connsiteY4" fmla="*/ 120015 h 273367"/>
                <a:gd name="connsiteX5" fmla="*/ 61913 w 229552"/>
                <a:gd name="connsiteY5" fmla="*/ 273368 h 273367"/>
                <a:gd name="connsiteX6" fmla="*/ 0 w 229552"/>
                <a:gd name="connsiteY6" fmla="*/ 273368 h 273367"/>
                <a:gd name="connsiteX7" fmla="*/ 0 w 229552"/>
                <a:gd name="connsiteY7" fmla="*/ 6668 h 273367"/>
                <a:gd name="connsiteX8" fmla="*/ 61913 w 229552"/>
                <a:gd name="connsiteY8" fmla="*/ 6668 h 273367"/>
                <a:gd name="connsiteX9" fmla="*/ 61913 w 229552"/>
                <a:gd name="connsiteY9" fmla="*/ 39053 h 273367"/>
                <a:gd name="connsiteX10" fmla="*/ 62865 w 229552"/>
                <a:gd name="connsiteY10" fmla="*/ 39053 h 273367"/>
                <a:gd name="connsiteX11" fmla="*/ 140970 w 229552"/>
                <a:gd name="connsiteY11" fmla="*/ 0 h 273367"/>
                <a:gd name="connsiteX12" fmla="*/ 228600 w 229552"/>
                <a:gd name="connsiteY12" fmla="*/ 107632 h 273367"/>
                <a:gd name="connsiteX13" fmla="*/ 228600 w 229552"/>
                <a:gd name="connsiteY13" fmla="*/ 272415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9552" h="273367">
                  <a:moveTo>
                    <a:pt x="229553" y="272415"/>
                  </a:moveTo>
                  <a:lnTo>
                    <a:pt x="166688" y="272415"/>
                  </a:lnTo>
                  <a:lnTo>
                    <a:pt x="166688" y="120015"/>
                  </a:lnTo>
                  <a:cubicBezTo>
                    <a:pt x="166688" y="80963"/>
                    <a:pt x="155257" y="55245"/>
                    <a:pt x="117157" y="55245"/>
                  </a:cubicBezTo>
                  <a:cubicBezTo>
                    <a:pt x="73343" y="55245"/>
                    <a:pt x="61913" y="90488"/>
                    <a:pt x="61913" y="120015"/>
                  </a:cubicBezTo>
                  <a:lnTo>
                    <a:pt x="61913" y="273368"/>
                  </a:lnTo>
                  <a:lnTo>
                    <a:pt x="0" y="273368"/>
                  </a:lnTo>
                  <a:lnTo>
                    <a:pt x="0" y="6668"/>
                  </a:lnTo>
                  <a:lnTo>
                    <a:pt x="61913" y="6668"/>
                  </a:lnTo>
                  <a:lnTo>
                    <a:pt x="61913" y="39053"/>
                  </a:lnTo>
                  <a:lnTo>
                    <a:pt x="62865" y="39053"/>
                  </a:lnTo>
                  <a:cubicBezTo>
                    <a:pt x="79057" y="15240"/>
                    <a:pt x="106680" y="0"/>
                    <a:pt x="140970" y="0"/>
                  </a:cubicBezTo>
                  <a:cubicBezTo>
                    <a:pt x="201930" y="0"/>
                    <a:pt x="228600" y="44768"/>
                    <a:pt x="228600" y="107632"/>
                  </a:cubicBezTo>
                  <a:lnTo>
                    <a:pt x="228600" y="272415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10" name="Freihandform: Form 128">
              <a:extLst>
                <a:ext uri="{FF2B5EF4-FFF2-40B4-BE49-F238E27FC236}">
                  <a16:creationId xmlns:a16="http://schemas.microsoft.com/office/drawing/2014/main" id="{18C5BFDD-623A-E640-BDEF-C2DB3C032C16}"/>
                </a:ext>
              </a:extLst>
            </p:cNvPr>
            <p:cNvSpPr/>
            <p:nvPr/>
          </p:nvSpPr>
          <p:spPr>
            <a:xfrm>
              <a:off x="1870819" y="291440"/>
              <a:ext cx="83807" cy="133578"/>
            </a:xfrm>
            <a:custGeom>
              <a:avLst/>
              <a:gdLst>
                <a:gd name="connsiteX0" fmla="*/ 0 w 248602"/>
                <a:gd name="connsiteY0" fmla="*/ 255270 h 396239"/>
                <a:gd name="connsiteX1" fmla="*/ 108585 w 248602"/>
                <a:gd name="connsiteY1" fmla="*/ 116205 h 396239"/>
                <a:gd name="connsiteX2" fmla="*/ 185738 w 248602"/>
                <a:gd name="connsiteY2" fmla="*/ 152400 h 396239"/>
                <a:gd name="connsiteX3" fmla="*/ 186690 w 248602"/>
                <a:gd name="connsiteY3" fmla="*/ 152400 h 396239"/>
                <a:gd name="connsiteX4" fmla="*/ 186690 w 248602"/>
                <a:gd name="connsiteY4" fmla="*/ 15240 h 396239"/>
                <a:gd name="connsiteX5" fmla="*/ 248603 w 248602"/>
                <a:gd name="connsiteY5" fmla="*/ 0 h 396239"/>
                <a:gd name="connsiteX6" fmla="*/ 248603 w 248602"/>
                <a:gd name="connsiteY6" fmla="*/ 389573 h 396239"/>
                <a:gd name="connsiteX7" fmla="*/ 187643 w 248602"/>
                <a:gd name="connsiteY7" fmla="*/ 389573 h 396239"/>
                <a:gd name="connsiteX8" fmla="*/ 187643 w 248602"/>
                <a:gd name="connsiteY8" fmla="*/ 358140 h 396239"/>
                <a:gd name="connsiteX9" fmla="*/ 186690 w 248602"/>
                <a:gd name="connsiteY9" fmla="*/ 358140 h 396239"/>
                <a:gd name="connsiteX10" fmla="*/ 106680 w 248602"/>
                <a:gd name="connsiteY10" fmla="*/ 396240 h 396239"/>
                <a:gd name="connsiteX11" fmla="*/ 0 w 248602"/>
                <a:gd name="connsiteY11" fmla="*/ 255270 h 396239"/>
                <a:gd name="connsiteX12" fmla="*/ 61913 w 248602"/>
                <a:gd name="connsiteY12" fmla="*/ 255270 h 396239"/>
                <a:gd name="connsiteX13" fmla="*/ 123825 w 248602"/>
                <a:gd name="connsiteY13" fmla="*/ 340995 h 396239"/>
                <a:gd name="connsiteX14" fmla="*/ 187643 w 248602"/>
                <a:gd name="connsiteY14" fmla="*/ 305753 h 396239"/>
                <a:gd name="connsiteX15" fmla="*/ 187643 w 248602"/>
                <a:gd name="connsiteY15" fmla="*/ 207645 h 396239"/>
                <a:gd name="connsiteX16" fmla="*/ 123825 w 248602"/>
                <a:gd name="connsiteY16" fmla="*/ 172402 h 396239"/>
                <a:gd name="connsiteX17" fmla="*/ 61913 w 248602"/>
                <a:gd name="connsiteY17" fmla="*/ 255270 h 39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602" h="396239">
                  <a:moveTo>
                    <a:pt x="0" y="255270"/>
                  </a:moveTo>
                  <a:cubicBezTo>
                    <a:pt x="0" y="169545"/>
                    <a:pt x="43815" y="116205"/>
                    <a:pt x="108585" y="116205"/>
                  </a:cubicBezTo>
                  <a:cubicBezTo>
                    <a:pt x="141922" y="116205"/>
                    <a:pt x="168593" y="130493"/>
                    <a:pt x="185738" y="152400"/>
                  </a:cubicBezTo>
                  <a:lnTo>
                    <a:pt x="186690" y="152400"/>
                  </a:lnTo>
                  <a:lnTo>
                    <a:pt x="186690" y="15240"/>
                  </a:lnTo>
                  <a:lnTo>
                    <a:pt x="248603" y="0"/>
                  </a:lnTo>
                  <a:lnTo>
                    <a:pt x="248603" y="389573"/>
                  </a:lnTo>
                  <a:lnTo>
                    <a:pt x="187643" y="389573"/>
                  </a:lnTo>
                  <a:lnTo>
                    <a:pt x="187643" y="358140"/>
                  </a:lnTo>
                  <a:lnTo>
                    <a:pt x="186690" y="358140"/>
                  </a:lnTo>
                  <a:cubicBezTo>
                    <a:pt x="167640" y="381953"/>
                    <a:pt x="140018" y="396240"/>
                    <a:pt x="106680" y="396240"/>
                  </a:cubicBezTo>
                  <a:cubicBezTo>
                    <a:pt x="43815" y="395288"/>
                    <a:pt x="0" y="340995"/>
                    <a:pt x="0" y="255270"/>
                  </a:cubicBezTo>
                  <a:close/>
                  <a:moveTo>
                    <a:pt x="61913" y="255270"/>
                  </a:moveTo>
                  <a:cubicBezTo>
                    <a:pt x="61913" y="309563"/>
                    <a:pt x="84772" y="340995"/>
                    <a:pt x="123825" y="340995"/>
                  </a:cubicBezTo>
                  <a:cubicBezTo>
                    <a:pt x="147638" y="340995"/>
                    <a:pt x="167640" y="329565"/>
                    <a:pt x="187643" y="305753"/>
                  </a:cubicBezTo>
                  <a:lnTo>
                    <a:pt x="187643" y="207645"/>
                  </a:lnTo>
                  <a:cubicBezTo>
                    <a:pt x="169545" y="183833"/>
                    <a:pt x="149543" y="172402"/>
                    <a:pt x="123825" y="172402"/>
                  </a:cubicBezTo>
                  <a:cubicBezTo>
                    <a:pt x="82868" y="172402"/>
                    <a:pt x="61913" y="201930"/>
                    <a:pt x="61913" y="255270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11" name="Freihandform: Form 129">
              <a:extLst>
                <a:ext uri="{FF2B5EF4-FFF2-40B4-BE49-F238E27FC236}">
                  <a16:creationId xmlns:a16="http://schemas.microsoft.com/office/drawing/2014/main" id="{65D3260F-09E4-DC40-BC45-138C9DDDBB57}"/>
                </a:ext>
              </a:extLst>
            </p:cNvPr>
            <p:cNvSpPr/>
            <p:nvPr/>
          </p:nvSpPr>
          <p:spPr>
            <a:xfrm>
              <a:off x="1977425" y="330614"/>
              <a:ext cx="81881" cy="94082"/>
            </a:xfrm>
            <a:custGeom>
              <a:avLst/>
              <a:gdLst>
                <a:gd name="connsiteX0" fmla="*/ 132397 w 242887"/>
                <a:gd name="connsiteY0" fmla="*/ 279083 h 279082"/>
                <a:gd name="connsiteX1" fmla="*/ 0 w 242887"/>
                <a:gd name="connsiteY1" fmla="*/ 139065 h 279082"/>
                <a:gd name="connsiteX2" fmla="*/ 124777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7 w 242887"/>
                <a:gd name="connsiteY6" fmla="*/ 225743 h 279082"/>
                <a:gd name="connsiteX7" fmla="*/ 198120 w 242887"/>
                <a:gd name="connsiteY7" fmla="*/ 194310 h 279082"/>
                <a:gd name="connsiteX8" fmla="*/ 237172 w 242887"/>
                <a:gd name="connsiteY8" fmla="*/ 235268 h 279082"/>
                <a:gd name="connsiteX9" fmla="*/ 132397 w 242887"/>
                <a:gd name="connsiteY9" fmla="*/ 279083 h 279082"/>
                <a:gd name="connsiteX10" fmla="*/ 62865 w 242887"/>
                <a:gd name="connsiteY10" fmla="*/ 115253 h 279082"/>
                <a:gd name="connsiteX11" fmla="*/ 183832 w 242887"/>
                <a:gd name="connsiteY11" fmla="*/ 115253 h 279082"/>
                <a:gd name="connsiteX12" fmla="*/ 124777 w 242887"/>
                <a:gd name="connsiteY12" fmla="*/ 50482 h 279082"/>
                <a:gd name="connsiteX13" fmla="*/ 62865 w 242887"/>
                <a:gd name="connsiteY13" fmla="*/ 11525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7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2" y="0"/>
                    <a:pt x="124777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8"/>
                    <a:pt x="241935" y="153353"/>
                    <a:pt x="241935" y="160972"/>
                  </a:cubicBezTo>
                  <a:lnTo>
                    <a:pt x="62865" y="160972"/>
                  </a:lnTo>
                  <a:cubicBezTo>
                    <a:pt x="69532" y="201930"/>
                    <a:pt x="94297" y="225743"/>
                    <a:pt x="132397" y="225743"/>
                  </a:cubicBezTo>
                  <a:cubicBezTo>
                    <a:pt x="157163" y="225743"/>
                    <a:pt x="177165" y="216218"/>
                    <a:pt x="198120" y="194310"/>
                  </a:cubicBezTo>
                  <a:lnTo>
                    <a:pt x="237172" y="235268"/>
                  </a:lnTo>
                  <a:cubicBezTo>
                    <a:pt x="206693" y="264795"/>
                    <a:pt x="172402" y="279083"/>
                    <a:pt x="132397" y="279083"/>
                  </a:cubicBezTo>
                  <a:close/>
                  <a:moveTo>
                    <a:pt x="62865" y="115253"/>
                  </a:moveTo>
                  <a:lnTo>
                    <a:pt x="183832" y="115253"/>
                  </a:lnTo>
                  <a:cubicBezTo>
                    <a:pt x="180975" y="74295"/>
                    <a:pt x="160020" y="50482"/>
                    <a:pt x="124777" y="50482"/>
                  </a:cubicBezTo>
                  <a:cubicBezTo>
                    <a:pt x="90488" y="50482"/>
                    <a:pt x="67627" y="74295"/>
                    <a:pt x="62865" y="115253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1" name="Freihandform: Form 130">
              <a:extLst>
                <a:ext uri="{FF2B5EF4-FFF2-40B4-BE49-F238E27FC236}">
                  <a16:creationId xmlns:a16="http://schemas.microsoft.com/office/drawing/2014/main" id="{20DB9E73-0EBB-1345-A769-60D7E7C6E485}"/>
                </a:ext>
              </a:extLst>
            </p:cNvPr>
            <p:cNvSpPr/>
            <p:nvPr/>
          </p:nvSpPr>
          <p:spPr>
            <a:xfrm>
              <a:off x="2083067" y="330533"/>
              <a:ext cx="53945" cy="91916"/>
            </a:xfrm>
            <a:custGeom>
              <a:avLst/>
              <a:gdLst>
                <a:gd name="connsiteX0" fmla="*/ 160020 w 160020"/>
                <a:gd name="connsiteY0" fmla="*/ 5005 h 272657"/>
                <a:gd name="connsiteX1" fmla="*/ 150495 w 160020"/>
                <a:gd name="connsiteY1" fmla="*/ 68823 h 272657"/>
                <a:gd name="connsiteX2" fmla="*/ 116205 w 160020"/>
                <a:gd name="connsiteY2" fmla="*/ 60250 h 272657"/>
                <a:gd name="connsiteX3" fmla="*/ 61913 w 160020"/>
                <a:gd name="connsiteY3" fmla="*/ 135498 h 272657"/>
                <a:gd name="connsiteX4" fmla="*/ 61913 w 160020"/>
                <a:gd name="connsiteY4" fmla="*/ 272658 h 272657"/>
                <a:gd name="connsiteX5" fmla="*/ 0 w 160020"/>
                <a:gd name="connsiteY5" fmla="*/ 272658 h 272657"/>
                <a:gd name="connsiteX6" fmla="*/ 0 w 160020"/>
                <a:gd name="connsiteY6" fmla="*/ 5958 h 272657"/>
                <a:gd name="connsiteX7" fmla="*/ 60960 w 160020"/>
                <a:gd name="connsiteY7" fmla="*/ 5958 h 272657"/>
                <a:gd name="connsiteX8" fmla="*/ 60960 w 160020"/>
                <a:gd name="connsiteY8" fmla="*/ 40248 h 272657"/>
                <a:gd name="connsiteX9" fmla="*/ 61913 w 160020"/>
                <a:gd name="connsiteY9" fmla="*/ 40248 h 272657"/>
                <a:gd name="connsiteX10" fmla="*/ 131445 w 160020"/>
                <a:gd name="connsiteY10" fmla="*/ 243 h 272657"/>
                <a:gd name="connsiteX11" fmla="*/ 160020 w 160020"/>
                <a:gd name="connsiteY11" fmla="*/ 5005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020" h="272657">
                  <a:moveTo>
                    <a:pt x="160020" y="5005"/>
                  </a:moveTo>
                  <a:lnTo>
                    <a:pt x="150495" y="68823"/>
                  </a:lnTo>
                  <a:cubicBezTo>
                    <a:pt x="140970" y="64060"/>
                    <a:pt x="129540" y="60250"/>
                    <a:pt x="116205" y="60250"/>
                  </a:cubicBezTo>
                  <a:cubicBezTo>
                    <a:pt x="73343" y="60250"/>
                    <a:pt x="61913" y="94540"/>
                    <a:pt x="61913" y="135498"/>
                  </a:cubicBezTo>
                  <a:lnTo>
                    <a:pt x="61913" y="272658"/>
                  </a:lnTo>
                  <a:lnTo>
                    <a:pt x="0" y="272658"/>
                  </a:lnTo>
                  <a:lnTo>
                    <a:pt x="0" y="5958"/>
                  </a:lnTo>
                  <a:lnTo>
                    <a:pt x="60960" y="5958"/>
                  </a:lnTo>
                  <a:lnTo>
                    <a:pt x="60960" y="40248"/>
                  </a:lnTo>
                  <a:lnTo>
                    <a:pt x="61913" y="40248"/>
                  </a:lnTo>
                  <a:cubicBezTo>
                    <a:pt x="76200" y="15483"/>
                    <a:pt x="100965" y="243"/>
                    <a:pt x="131445" y="243"/>
                  </a:cubicBezTo>
                  <a:cubicBezTo>
                    <a:pt x="140018" y="-710"/>
                    <a:pt x="150495" y="1195"/>
                    <a:pt x="160020" y="5005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2" name="Freihandform: Form 131">
              <a:extLst>
                <a:ext uri="{FF2B5EF4-FFF2-40B4-BE49-F238E27FC236}">
                  <a16:creationId xmlns:a16="http://schemas.microsoft.com/office/drawing/2014/main" id="{974BC317-1F65-E944-A560-C30F89E5BBB5}"/>
                </a:ext>
              </a:extLst>
            </p:cNvPr>
            <p:cNvSpPr/>
            <p:nvPr/>
          </p:nvSpPr>
          <p:spPr>
            <a:xfrm>
              <a:off x="2150177" y="357587"/>
              <a:ext cx="43991" cy="19908"/>
            </a:xfrm>
            <a:custGeom>
              <a:avLst/>
              <a:gdLst>
                <a:gd name="connsiteX0" fmla="*/ 130493 w 130492"/>
                <a:gd name="connsiteY0" fmla="*/ 59055 h 59055"/>
                <a:gd name="connsiteX1" fmla="*/ 0 w 130492"/>
                <a:gd name="connsiteY1" fmla="*/ 59055 h 59055"/>
                <a:gd name="connsiteX2" fmla="*/ 0 w 130492"/>
                <a:gd name="connsiteY2" fmla="*/ 0 h 59055"/>
                <a:gd name="connsiteX3" fmla="*/ 130493 w 130492"/>
                <a:gd name="connsiteY3" fmla="*/ 0 h 59055"/>
                <a:gd name="connsiteX4" fmla="*/ 130493 w 130492"/>
                <a:gd name="connsiteY4" fmla="*/ 59055 h 5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92" h="59055">
                  <a:moveTo>
                    <a:pt x="130493" y="59055"/>
                  </a:moveTo>
                  <a:lnTo>
                    <a:pt x="0" y="59055"/>
                  </a:lnTo>
                  <a:lnTo>
                    <a:pt x="0" y="0"/>
                  </a:lnTo>
                  <a:lnTo>
                    <a:pt x="130493" y="0"/>
                  </a:lnTo>
                  <a:lnTo>
                    <a:pt x="130493" y="59055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3" name="Freihandform: Form 132">
              <a:extLst>
                <a:ext uri="{FF2B5EF4-FFF2-40B4-BE49-F238E27FC236}">
                  <a16:creationId xmlns:a16="http://schemas.microsoft.com/office/drawing/2014/main" id="{F06D8BD4-80C2-AB44-897B-30F15F546EE1}"/>
                </a:ext>
              </a:extLst>
            </p:cNvPr>
            <p:cNvSpPr/>
            <p:nvPr/>
          </p:nvSpPr>
          <p:spPr>
            <a:xfrm>
              <a:off x="2220820" y="298183"/>
              <a:ext cx="97294" cy="126513"/>
            </a:xfrm>
            <a:custGeom>
              <a:avLst/>
              <a:gdLst>
                <a:gd name="connsiteX0" fmla="*/ 288607 w 288607"/>
                <a:gd name="connsiteY0" fmla="*/ 222885 h 375284"/>
                <a:gd name="connsiteX1" fmla="*/ 143827 w 288607"/>
                <a:gd name="connsiteY1" fmla="*/ 375285 h 375284"/>
                <a:gd name="connsiteX2" fmla="*/ 0 w 288607"/>
                <a:gd name="connsiteY2" fmla="*/ 222885 h 375284"/>
                <a:gd name="connsiteX3" fmla="*/ 0 w 288607"/>
                <a:gd name="connsiteY3" fmla="*/ 0 h 375284"/>
                <a:gd name="connsiteX4" fmla="*/ 66675 w 288607"/>
                <a:gd name="connsiteY4" fmla="*/ 0 h 375284"/>
                <a:gd name="connsiteX5" fmla="*/ 66675 w 288607"/>
                <a:gd name="connsiteY5" fmla="*/ 219075 h 375284"/>
                <a:gd name="connsiteX6" fmla="*/ 144780 w 288607"/>
                <a:gd name="connsiteY6" fmla="*/ 312420 h 375284"/>
                <a:gd name="connsiteX7" fmla="*/ 220980 w 288607"/>
                <a:gd name="connsiteY7" fmla="*/ 219075 h 375284"/>
                <a:gd name="connsiteX8" fmla="*/ 220980 w 288607"/>
                <a:gd name="connsiteY8" fmla="*/ 0 h 375284"/>
                <a:gd name="connsiteX9" fmla="*/ 287655 w 288607"/>
                <a:gd name="connsiteY9" fmla="*/ 0 h 375284"/>
                <a:gd name="connsiteX10" fmla="*/ 287655 w 288607"/>
                <a:gd name="connsiteY10" fmla="*/ 222885 h 375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8607" h="375284">
                  <a:moveTo>
                    <a:pt x="288607" y="222885"/>
                  </a:moveTo>
                  <a:cubicBezTo>
                    <a:pt x="288607" y="311468"/>
                    <a:pt x="242888" y="375285"/>
                    <a:pt x="143827" y="375285"/>
                  </a:cubicBezTo>
                  <a:cubicBezTo>
                    <a:pt x="45720" y="375285"/>
                    <a:pt x="0" y="312420"/>
                    <a:pt x="0" y="222885"/>
                  </a:cubicBezTo>
                  <a:lnTo>
                    <a:pt x="0" y="0"/>
                  </a:lnTo>
                  <a:lnTo>
                    <a:pt x="66675" y="0"/>
                  </a:lnTo>
                  <a:lnTo>
                    <a:pt x="66675" y="219075"/>
                  </a:lnTo>
                  <a:cubicBezTo>
                    <a:pt x="66675" y="274320"/>
                    <a:pt x="90488" y="312420"/>
                    <a:pt x="144780" y="312420"/>
                  </a:cubicBezTo>
                  <a:cubicBezTo>
                    <a:pt x="199073" y="312420"/>
                    <a:pt x="220980" y="275272"/>
                    <a:pt x="220980" y="219075"/>
                  </a:cubicBezTo>
                  <a:lnTo>
                    <a:pt x="220980" y="0"/>
                  </a:lnTo>
                  <a:lnTo>
                    <a:pt x="287655" y="0"/>
                  </a:lnTo>
                  <a:lnTo>
                    <a:pt x="287655" y="222885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4" name="Freihandform: Form 133">
              <a:extLst>
                <a:ext uri="{FF2B5EF4-FFF2-40B4-BE49-F238E27FC236}">
                  <a16:creationId xmlns:a16="http://schemas.microsoft.com/office/drawing/2014/main" id="{886B7666-5C8A-C846-BB48-C419A4B75FFE}"/>
                </a:ext>
              </a:extLst>
            </p:cNvPr>
            <p:cNvSpPr/>
            <p:nvPr/>
          </p:nvSpPr>
          <p:spPr>
            <a:xfrm>
              <a:off x="2346370" y="330614"/>
              <a:ext cx="77064" cy="92156"/>
            </a:xfrm>
            <a:custGeom>
              <a:avLst/>
              <a:gdLst>
                <a:gd name="connsiteX0" fmla="*/ 228600 w 228600"/>
                <a:gd name="connsiteY0" fmla="*/ 272415 h 273367"/>
                <a:gd name="connsiteX1" fmla="*/ 166688 w 228600"/>
                <a:gd name="connsiteY1" fmla="*/ 272415 h 273367"/>
                <a:gd name="connsiteX2" fmla="*/ 166688 w 228600"/>
                <a:gd name="connsiteY2" fmla="*/ 120015 h 273367"/>
                <a:gd name="connsiteX3" fmla="*/ 117158 w 228600"/>
                <a:gd name="connsiteY3" fmla="*/ 55245 h 273367"/>
                <a:gd name="connsiteX4" fmla="*/ 61913 w 228600"/>
                <a:gd name="connsiteY4" fmla="*/ 120015 h 273367"/>
                <a:gd name="connsiteX5" fmla="*/ 61913 w 228600"/>
                <a:gd name="connsiteY5" fmla="*/ 273368 h 273367"/>
                <a:gd name="connsiteX6" fmla="*/ 0 w 228600"/>
                <a:gd name="connsiteY6" fmla="*/ 273368 h 273367"/>
                <a:gd name="connsiteX7" fmla="*/ 0 w 228600"/>
                <a:gd name="connsiteY7" fmla="*/ 6668 h 273367"/>
                <a:gd name="connsiteX8" fmla="*/ 61913 w 228600"/>
                <a:gd name="connsiteY8" fmla="*/ 6668 h 273367"/>
                <a:gd name="connsiteX9" fmla="*/ 61913 w 228600"/>
                <a:gd name="connsiteY9" fmla="*/ 39053 h 273367"/>
                <a:gd name="connsiteX10" fmla="*/ 62865 w 228600"/>
                <a:gd name="connsiteY10" fmla="*/ 39053 h 273367"/>
                <a:gd name="connsiteX11" fmla="*/ 140970 w 228600"/>
                <a:gd name="connsiteY11" fmla="*/ 0 h 273367"/>
                <a:gd name="connsiteX12" fmla="*/ 228600 w 228600"/>
                <a:gd name="connsiteY12" fmla="*/ 107632 h 273367"/>
                <a:gd name="connsiteX13" fmla="*/ 228600 w 228600"/>
                <a:gd name="connsiteY13" fmla="*/ 272415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0" h="273367">
                  <a:moveTo>
                    <a:pt x="228600" y="272415"/>
                  </a:moveTo>
                  <a:lnTo>
                    <a:pt x="166688" y="272415"/>
                  </a:lnTo>
                  <a:lnTo>
                    <a:pt x="166688" y="120015"/>
                  </a:lnTo>
                  <a:cubicBezTo>
                    <a:pt x="166688" y="80963"/>
                    <a:pt x="155258" y="55245"/>
                    <a:pt x="117158" y="55245"/>
                  </a:cubicBezTo>
                  <a:cubicBezTo>
                    <a:pt x="73343" y="55245"/>
                    <a:pt x="61913" y="90488"/>
                    <a:pt x="61913" y="120015"/>
                  </a:cubicBezTo>
                  <a:lnTo>
                    <a:pt x="61913" y="273368"/>
                  </a:lnTo>
                  <a:lnTo>
                    <a:pt x="0" y="273368"/>
                  </a:lnTo>
                  <a:lnTo>
                    <a:pt x="0" y="6668"/>
                  </a:lnTo>
                  <a:lnTo>
                    <a:pt x="61913" y="6668"/>
                  </a:lnTo>
                  <a:lnTo>
                    <a:pt x="61913" y="39053"/>
                  </a:lnTo>
                  <a:lnTo>
                    <a:pt x="62865" y="39053"/>
                  </a:lnTo>
                  <a:cubicBezTo>
                    <a:pt x="79058" y="15240"/>
                    <a:pt x="106680" y="0"/>
                    <a:pt x="140970" y="0"/>
                  </a:cubicBezTo>
                  <a:cubicBezTo>
                    <a:pt x="201930" y="0"/>
                    <a:pt x="228600" y="44768"/>
                    <a:pt x="228600" y="107632"/>
                  </a:cubicBezTo>
                  <a:lnTo>
                    <a:pt x="228600" y="272415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5" name="Freihandform: Form 134">
              <a:extLst>
                <a:ext uri="{FF2B5EF4-FFF2-40B4-BE49-F238E27FC236}">
                  <a16:creationId xmlns:a16="http://schemas.microsoft.com/office/drawing/2014/main" id="{3C42D441-F471-974E-BC11-67921EEA7C16}"/>
                </a:ext>
              </a:extLst>
            </p:cNvPr>
            <p:cNvSpPr/>
            <p:nvPr/>
          </p:nvSpPr>
          <p:spPr>
            <a:xfrm>
              <a:off x="2447196" y="292725"/>
              <a:ext cx="26651" cy="129725"/>
            </a:xfrm>
            <a:custGeom>
              <a:avLst/>
              <a:gdLst>
                <a:gd name="connsiteX0" fmla="*/ 79057 w 79057"/>
                <a:gd name="connsiteY0" fmla="*/ 38100 h 384810"/>
                <a:gd name="connsiteX1" fmla="*/ 39052 w 79057"/>
                <a:gd name="connsiteY1" fmla="*/ 76200 h 384810"/>
                <a:gd name="connsiteX2" fmla="*/ 0 w 79057"/>
                <a:gd name="connsiteY2" fmla="*/ 38100 h 384810"/>
                <a:gd name="connsiteX3" fmla="*/ 39052 w 79057"/>
                <a:gd name="connsiteY3" fmla="*/ 0 h 384810"/>
                <a:gd name="connsiteX4" fmla="*/ 79057 w 79057"/>
                <a:gd name="connsiteY4" fmla="*/ 38100 h 384810"/>
                <a:gd name="connsiteX5" fmla="*/ 70485 w 79057"/>
                <a:gd name="connsiteY5" fmla="*/ 384810 h 384810"/>
                <a:gd name="connsiteX6" fmla="*/ 8573 w 79057"/>
                <a:gd name="connsiteY6" fmla="*/ 384810 h 384810"/>
                <a:gd name="connsiteX7" fmla="*/ 8573 w 79057"/>
                <a:gd name="connsiteY7" fmla="*/ 118110 h 384810"/>
                <a:gd name="connsiteX8" fmla="*/ 70485 w 79057"/>
                <a:gd name="connsiteY8" fmla="*/ 118110 h 384810"/>
                <a:gd name="connsiteX9" fmla="*/ 70485 w 79057"/>
                <a:gd name="connsiteY9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10">
                  <a:moveTo>
                    <a:pt x="79057" y="38100"/>
                  </a:moveTo>
                  <a:cubicBezTo>
                    <a:pt x="79057" y="60007"/>
                    <a:pt x="60960" y="76200"/>
                    <a:pt x="39052" y="76200"/>
                  </a:cubicBezTo>
                  <a:cubicBezTo>
                    <a:pt x="17145" y="76200"/>
                    <a:pt x="0" y="60007"/>
                    <a:pt x="0" y="38100"/>
                  </a:cubicBezTo>
                  <a:cubicBezTo>
                    <a:pt x="0" y="16193"/>
                    <a:pt x="18098" y="0"/>
                    <a:pt x="39052" y="0"/>
                  </a:cubicBezTo>
                  <a:cubicBezTo>
                    <a:pt x="60960" y="0"/>
                    <a:pt x="79057" y="16193"/>
                    <a:pt x="79057" y="38100"/>
                  </a:cubicBezTo>
                  <a:close/>
                  <a:moveTo>
                    <a:pt x="70485" y="384810"/>
                  </a:moveTo>
                  <a:lnTo>
                    <a:pt x="8573" y="384810"/>
                  </a:lnTo>
                  <a:lnTo>
                    <a:pt x="8573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6" name="Freihandform: Form 135">
              <a:extLst>
                <a:ext uri="{FF2B5EF4-FFF2-40B4-BE49-F238E27FC236}">
                  <a16:creationId xmlns:a16="http://schemas.microsoft.com/office/drawing/2014/main" id="{C6458CB3-6249-174D-9FAF-4AAE2B4768F4}"/>
                </a:ext>
              </a:extLst>
            </p:cNvPr>
            <p:cNvSpPr/>
            <p:nvPr/>
          </p:nvSpPr>
          <p:spPr>
            <a:xfrm>
              <a:off x="2488618" y="332862"/>
              <a:ext cx="87339" cy="89908"/>
            </a:xfrm>
            <a:custGeom>
              <a:avLst/>
              <a:gdLst>
                <a:gd name="connsiteX0" fmla="*/ 259080 w 259079"/>
                <a:gd name="connsiteY0" fmla="*/ 0 h 266700"/>
                <a:gd name="connsiteX1" fmla="*/ 161925 w 259079"/>
                <a:gd name="connsiteY1" fmla="*/ 266700 h 266700"/>
                <a:gd name="connsiteX2" fmla="*/ 97155 w 259079"/>
                <a:gd name="connsiteY2" fmla="*/ 266700 h 266700"/>
                <a:gd name="connsiteX3" fmla="*/ 0 w 259079"/>
                <a:gd name="connsiteY3" fmla="*/ 0 h 266700"/>
                <a:gd name="connsiteX4" fmla="*/ 68580 w 259079"/>
                <a:gd name="connsiteY4" fmla="*/ 0 h 266700"/>
                <a:gd name="connsiteX5" fmla="*/ 129540 w 259079"/>
                <a:gd name="connsiteY5" fmla="*/ 193358 h 266700"/>
                <a:gd name="connsiteX6" fmla="*/ 130492 w 259079"/>
                <a:gd name="connsiteY6" fmla="*/ 193358 h 266700"/>
                <a:gd name="connsiteX7" fmla="*/ 191452 w 259079"/>
                <a:gd name="connsiteY7" fmla="*/ 0 h 266700"/>
                <a:gd name="connsiteX8" fmla="*/ 259080 w 259079"/>
                <a:gd name="connsiteY8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9079" h="266700">
                  <a:moveTo>
                    <a:pt x="259080" y="0"/>
                  </a:moveTo>
                  <a:lnTo>
                    <a:pt x="161925" y="266700"/>
                  </a:lnTo>
                  <a:lnTo>
                    <a:pt x="97155" y="266700"/>
                  </a:lnTo>
                  <a:lnTo>
                    <a:pt x="0" y="0"/>
                  </a:lnTo>
                  <a:lnTo>
                    <a:pt x="68580" y="0"/>
                  </a:lnTo>
                  <a:lnTo>
                    <a:pt x="129540" y="193358"/>
                  </a:lnTo>
                  <a:lnTo>
                    <a:pt x="130492" y="193358"/>
                  </a:lnTo>
                  <a:lnTo>
                    <a:pt x="191452" y="0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7" name="Freihandform: Form 136">
              <a:extLst>
                <a:ext uri="{FF2B5EF4-FFF2-40B4-BE49-F238E27FC236}">
                  <a16:creationId xmlns:a16="http://schemas.microsoft.com/office/drawing/2014/main" id="{0C023BED-EBE7-894F-B573-E2F2875B1D77}"/>
                </a:ext>
              </a:extLst>
            </p:cNvPr>
            <p:cNvSpPr/>
            <p:nvPr/>
          </p:nvSpPr>
          <p:spPr>
            <a:xfrm>
              <a:off x="2585591" y="330614"/>
              <a:ext cx="81881" cy="94082"/>
            </a:xfrm>
            <a:custGeom>
              <a:avLst/>
              <a:gdLst>
                <a:gd name="connsiteX0" fmla="*/ 132398 w 242887"/>
                <a:gd name="connsiteY0" fmla="*/ 279083 h 279082"/>
                <a:gd name="connsiteX1" fmla="*/ 0 w 242887"/>
                <a:gd name="connsiteY1" fmla="*/ 139065 h 279082"/>
                <a:gd name="connsiteX2" fmla="*/ 124778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8 w 242887"/>
                <a:gd name="connsiteY6" fmla="*/ 225743 h 279082"/>
                <a:gd name="connsiteX7" fmla="*/ 198120 w 242887"/>
                <a:gd name="connsiteY7" fmla="*/ 194310 h 279082"/>
                <a:gd name="connsiteX8" fmla="*/ 237173 w 242887"/>
                <a:gd name="connsiteY8" fmla="*/ 235268 h 279082"/>
                <a:gd name="connsiteX9" fmla="*/ 132398 w 242887"/>
                <a:gd name="connsiteY9" fmla="*/ 279083 h 279082"/>
                <a:gd name="connsiteX10" fmla="*/ 62865 w 242887"/>
                <a:gd name="connsiteY10" fmla="*/ 115253 h 279082"/>
                <a:gd name="connsiteX11" fmla="*/ 183833 w 242887"/>
                <a:gd name="connsiteY11" fmla="*/ 115253 h 279082"/>
                <a:gd name="connsiteX12" fmla="*/ 124778 w 242887"/>
                <a:gd name="connsiteY12" fmla="*/ 50482 h 279082"/>
                <a:gd name="connsiteX13" fmla="*/ 62865 w 242887"/>
                <a:gd name="connsiteY13" fmla="*/ 11525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8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3" y="0"/>
                    <a:pt x="124778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8"/>
                    <a:pt x="241935" y="153353"/>
                    <a:pt x="241935" y="160972"/>
                  </a:cubicBezTo>
                  <a:lnTo>
                    <a:pt x="62865" y="160972"/>
                  </a:lnTo>
                  <a:cubicBezTo>
                    <a:pt x="69533" y="201930"/>
                    <a:pt x="94298" y="225743"/>
                    <a:pt x="132398" y="225743"/>
                  </a:cubicBezTo>
                  <a:cubicBezTo>
                    <a:pt x="157163" y="225743"/>
                    <a:pt x="177165" y="216218"/>
                    <a:pt x="198120" y="194310"/>
                  </a:cubicBezTo>
                  <a:lnTo>
                    <a:pt x="237173" y="235268"/>
                  </a:lnTo>
                  <a:cubicBezTo>
                    <a:pt x="206693" y="264795"/>
                    <a:pt x="173355" y="279083"/>
                    <a:pt x="132398" y="279083"/>
                  </a:cubicBezTo>
                  <a:close/>
                  <a:moveTo>
                    <a:pt x="62865" y="115253"/>
                  </a:moveTo>
                  <a:lnTo>
                    <a:pt x="183833" y="115253"/>
                  </a:lnTo>
                  <a:cubicBezTo>
                    <a:pt x="180975" y="74295"/>
                    <a:pt x="160020" y="50482"/>
                    <a:pt x="124778" y="50482"/>
                  </a:cubicBezTo>
                  <a:cubicBezTo>
                    <a:pt x="90488" y="50482"/>
                    <a:pt x="68580" y="74295"/>
                    <a:pt x="62865" y="115253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 dirty="0"/>
            </a:p>
          </p:txBody>
        </p:sp>
        <p:sp>
          <p:nvSpPr>
            <p:cNvPr id="168" name="Freihandform: Form 137">
              <a:extLst>
                <a:ext uri="{FF2B5EF4-FFF2-40B4-BE49-F238E27FC236}">
                  <a16:creationId xmlns:a16="http://schemas.microsoft.com/office/drawing/2014/main" id="{E291C3E2-3053-404A-8444-3F82F7F138D2}"/>
                </a:ext>
              </a:extLst>
            </p:cNvPr>
            <p:cNvSpPr/>
            <p:nvPr/>
          </p:nvSpPr>
          <p:spPr>
            <a:xfrm>
              <a:off x="2691233" y="330533"/>
              <a:ext cx="53945" cy="91916"/>
            </a:xfrm>
            <a:custGeom>
              <a:avLst/>
              <a:gdLst>
                <a:gd name="connsiteX0" fmla="*/ 160020 w 160019"/>
                <a:gd name="connsiteY0" fmla="*/ 5005 h 272657"/>
                <a:gd name="connsiteX1" fmla="*/ 150495 w 160019"/>
                <a:gd name="connsiteY1" fmla="*/ 68823 h 272657"/>
                <a:gd name="connsiteX2" fmla="*/ 116205 w 160019"/>
                <a:gd name="connsiteY2" fmla="*/ 60250 h 272657"/>
                <a:gd name="connsiteX3" fmla="*/ 61913 w 160019"/>
                <a:gd name="connsiteY3" fmla="*/ 135498 h 272657"/>
                <a:gd name="connsiteX4" fmla="*/ 61913 w 160019"/>
                <a:gd name="connsiteY4" fmla="*/ 272658 h 272657"/>
                <a:gd name="connsiteX5" fmla="*/ 0 w 160019"/>
                <a:gd name="connsiteY5" fmla="*/ 272658 h 272657"/>
                <a:gd name="connsiteX6" fmla="*/ 0 w 160019"/>
                <a:gd name="connsiteY6" fmla="*/ 5958 h 272657"/>
                <a:gd name="connsiteX7" fmla="*/ 60960 w 160019"/>
                <a:gd name="connsiteY7" fmla="*/ 5958 h 272657"/>
                <a:gd name="connsiteX8" fmla="*/ 60960 w 160019"/>
                <a:gd name="connsiteY8" fmla="*/ 40248 h 272657"/>
                <a:gd name="connsiteX9" fmla="*/ 61913 w 160019"/>
                <a:gd name="connsiteY9" fmla="*/ 40248 h 272657"/>
                <a:gd name="connsiteX10" fmla="*/ 131445 w 160019"/>
                <a:gd name="connsiteY10" fmla="*/ 243 h 272657"/>
                <a:gd name="connsiteX11" fmla="*/ 160020 w 160019"/>
                <a:gd name="connsiteY11" fmla="*/ 5005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019" h="272657">
                  <a:moveTo>
                    <a:pt x="160020" y="5005"/>
                  </a:moveTo>
                  <a:lnTo>
                    <a:pt x="150495" y="68823"/>
                  </a:lnTo>
                  <a:cubicBezTo>
                    <a:pt x="140970" y="64060"/>
                    <a:pt x="129540" y="60250"/>
                    <a:pt x="116205" y="60250"/>
                  </a:cubicBezTo>
                  <a:cubicBezTo>
                    <a:pt x="73343" y="60250"/>
                    <a:pt x="61913" y="94540"/>
                    <a:pt x="61913" y="135498"/>
                  </a:cubicBezTo>
                  <a:lnTo>
                    <a:pt x="61913" y="272658"/>
                  </a:lnTo>
                  <a:lnTo>
                    <a:pt x="0" y="272658"/>
                  </a:lnTo>
                  <a:lnTo>
                    <a:pt x="0" y="5958"/>
                  </a:lnTo>
                  <a:lnTo>
                    <a:pt x="60960" y="5958"/>
                  </a:lnTo>
                  <a:lnTo>
                    <a:pt x="60960" y="40248"/>
                  </a:lnTo>
                  <a:lnTo>
                    <a:pt x="61913" y="40248"/>
                  </a:lnTo>
                  <a:cubicBezTo>
                    <a:pt x="76200" y="15483"/>
                    <a:pt x="100965" y="243"/>
                    <a:pt x="131445" y="243"/>
                  </a:cubicBezTo>
                  <a:cubicBezTo>
                    <a:pt x="140018" y="-710"/>
                    <a:pt x="150495" y="1195"/>
                    <a:pt x="160020" y="5005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 dirty="0"/>
            </a:p>
          </p:txBody>
        </p:sp>
        <p:sp>
          <p:nvSpPr>
            <p:cNvPr id="169" name="Freihandform: Form 138">
              <a:extLst>
                <a:ext uri="{FF2B5EF4-FFF2-40B4-BE49-F238E27FC236}">
                  <a16:creationId xmlns:a16="http://schemas.microsoft.com/office/drawing/2014/main" id="{7104EF5E-3736-024F-9E36-D5C513CEDCA8}"/>
                </a:ext>
              </a:extLst>
            </p:cNvPr>
            <p:cNvSpPr/>
            <p:nvPr/>
          </p:nvSpPr>
          <p:spPr>
            <a:xfrm>
              <a:off x="2755132" y="330293"/>
              <a:ext cx="69358" cy="94403"/>
            </a:xfrm>
            <a:custGeom>
              <a:avLst/>
              <a:gdLst>
                <a:gd name="connsiteX0" fmla="*/ 29527 w 205739"/>
                <a:gd name="connsiteY0" fmla="*/ 198120 h 280034"/>
                <a:gd name="connsiteX1" fmla="*/ 104775 w 205739"/>
                <a:gd name="connsiteY1" fmla="*/ 227647 h 280034"/>
                <a:gd name="connsiteX2" fmla="*/ 143827 w 205739"/>
                <a:gd name="connsiteY2" fmla="*/ 200978 h 280034"/>
                <a:gd name="connsiteX3" fmla="*/ 10477 w 205739"/>
                <a:gd name="connsiteY3" fmla="*/ 82868 h 280034"/>
                <a:gd name="connsiteX4" fmla="*/ 111442 w 205739"/>
                <a:gd name="connsiteY4" fmla="*/ 0 h 280034"/>
                <a:gd name="connsiteX5" fmla="*/ 203835 w 205739"/>
                <a:gd name="connsiteY5" fmla="*/ 27622 h 280034"/>
                <a:gd name="connsiteX6" fmla="*/ 174307 w 205739"/>
                <a:gd name="connsiteY6" fmla="*/ 76200 h 280034"/>
                <a:gd name="connsiteX7" fmla="*/ 110490 w 205739"/>
                <a:gd name="connsiteY7" fmla="*/ 52387 h 280034"/>
                <a:gd name="connsiteX8" fmla="*/ 72390 w 205739"/>
                <a:gd name="connsiteY8" fmla="*/ 77153 h 280034"/>
                <a:gd name="connsiteX9" fmla="*/ 205740 w 205739"/>
                <a:gd name="connsiteY9" fmla="*/ 195262 h 280034"/>
                <a:gd name="connsiteX10" fmla="*/ 102870 w 205739"/>
                <a:gd name="connsiteY10" fmla="*/ 280035 h 280034"/>
                <a:gd name="connsiteX11" fmla="*/ 0 w 205739"/>
                <a:gd name="connsiteY11" fmla="*/ 247650 h 280034"/>
                <a:gd name="connsiteX12" fmla="*/ 29527 w 205739"/>
                <a:gd name="connsiteY12" fmla="*/ 198120 h 28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739" h="280034">
                  <a:moveTo>
                    <a:pt x="29527" y="198120"/>
                  </a:moveTo>
                  <a:cubicBezTo>
                    <a:pt x="56197" y="218122"/>
                    <a:pt x="80963" y="227647"/>
                    <a:pt x="104775" y="227647"/>
                  </a:cubicBezTo>
                  <a:cubicBezTo>
                    <a:pt x="127635" y="227647"/>
                    <a:pt x="143827" y="217170"/>
                    <a:pt x="143827" y="200978"/>
                  </a:cubicBezTo>
                  <a:cubicBezTo>
                    <a:pt x="143827" y="155258"/>
                    <a:pt x="10477" y="171450"/>
                    <a:pt x="10477" y="82868"/>
                  </a:cubicBezTo>
                  <a:cubicBezTo>
                    <a:pt x="10477" y="33338"/>
                    <a:pt x="51435" y="0"/>
                    <a:pt x="111442" y="0"/>
                  </a:cubicBezTo>
                  <a:cubicBezTo>
                    <a:pt x="143827" y="0"/>
                    <a:pt x="175260" y="9525"/>
                    <a:pt x="203835" y="27622"/>
                  </a:cubicBezTo>
                  <a:lnTo>
                    <a:pt x="174307" y="76200"/>
                  </a:lnTo>
                  <a:cubicBezTo>
                    <a:pt x="151447" y="60960"/>
                    <a:pt x="130492" y="52387"/>
                    <a:pt x="110490" y="52387"/>
                  </a:cubicBezTo>
                  <a:cubicBezTo>
                    <a:pt x="87630" y="52387"/>
                    <a:pt x="72390" y="61912"/>
                    <a:pt x="72390" y="77153"/>
                  </a:cubicBezTo>
                  <a:cubicBezTo>
                    <a:pt x="72390" y="120968"/>
                    <a:pt x="205740" y="105728"/>
                    <a:pt x="205740" y="195262"/>
                  </a:cubicBezTo>
                  <a:cubicBezTo>
                    <a:pt x="205740" y="245745"/>
                    <a:pt x="164782" y="280035"/>
                    <a:pt x="102870" y="280035"/>
                  </a:cubicBezTo>
                  <a:cubicBezTo>
                    <a:pt x="67627" y="280035"/>
                    <a:pt x="31432" y="268605"/>
                    <a:pt x="0" y="247650"/>
                  </a:cubicBezTo>
                  <a:lnTo>
                    <a:pt x="29527" y="19812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0" name="Freihandform: Form 139">
              <a:extLst>
                <a:ext uri="{FF2B5EF4-FFF2-40B4-BE49-F238E27FC236}">
                  <a16:creationId xmlns:a16="http://schemas.microsoft.com/office/drawing/2014/main" id="{33E7E2F7-BDC2-C74B-BF49-933E8F4A2E78}"/>
                </a:ext>
              </a:extLst>
            </p:cNvPr>
            <p:cNvSpPr/>
            <p:nvPr/>
          </p:nvSpPr>
          <p:spPr>
            <a:xfrm>
              <a:off x="2844077" y="292725"/>
              <a:ext cx="26651" cy="129725"/>
            </a:xfrm>
            <a:custGeom>
              <a:avLst/>
              <a:gdLst>
                <a:gd name="connsiteX0" fmla="*/ 79058 w 79057"/>
                <a:gd name="connsiteY0" fmla="*/ 38100 h 384810"/>
                <a:gd name="connsiteX1" fmla="*/ 39053 w 79057"/>
                <a:gd name="connsiteY1" fmla="*/ 76200 h 384810"/>
                <a:gd name="connsiteX2" fmla="*/ 0 w 79057"/>
                <a:gd name="connsiteY2" fmla="*/ 38100 h 384810"/>
                <a:gd name="connsiteX3" fmla="*/ 39053 w 79057"/>
                <a:gd name="connsiteY3" fmla="*/ 0 h 384810"/>
                <a:gd name="connsiteX4" fmla="*/ 79058 w 79057"/>
                <a:gd name="connsiteY4" fmla="*/ 38100 h 384810"/>
                <a:gd name="connsiteX5" fmla="*/ 70485 w 79057"/>
                <a:gd name="connsiteY5" fmla="*/ 384810 h 384810"/>
                <a:gd name="connsiteX6" fmla="*/ 8573 w 79057"/>
                <a:gd name="connsiteY6" fmla="*/ 384810 h 384810"/>
                <a:gd name="connsiteX7" fmla="*/ 8573 w 79057"/>
                <a:gd name="connsiteY7" fmla="*/ 118110 h 384810"/>
                <a:gd name="connsiteX8" fmla="*/ 70485 w 79057"/>
                <a:gd name="connsiteY8" fmla="*/ 118110 h 384810"/>
                <a:gd name="connsiteX9" fmla="*/ 70485 w 79057"/>
                <a:gd name="connsiteY9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10">
                  <a:moveTo>
                    <a:pt x="79058" y="38100"/>
                  </a:moveTo>
                  <a:cubicBezTo>
                    <a:pt x="79058" y="60007"/>
                    <a:pt x="60960" y="76200"/>
                    <a:pt x="39053" y="76200"/>
                  </a:cubicBezTo>
                  <a:cubicBezTo>
                    <a:pt x="17145" y="76200"/>
                    <a:pt x="0" y="60007"/>
                    <a:pt x="0" y="38100"/>
                  </a:cubicBezTo>
                  <a:cubicBezTo>
                    <a:pt x="0" y="16193"/>
                    <a:pt x="18098" y="0"/>
                    <a:pt x="39053" y="0"/>
                  </a:cubicBezTo>
                  <a:cubicBezTo>
                    <a:pt x="60960" y="0"/>
                    <a:pt x="79058" y="16193"/>
                    <a:pt x="79058" y="38100"/>
                  </a:cubicBezTo>
                  <a:close/>
                  <a:moveTo>
                    <a:pt x="70485" y="384810"/>
                  </a:moveTo>
                  <a:lnTo>
                    <a:pt x="8573" y="384810"/>
                  </a:lnTo>
                  <a:lnTo>
                    <a:pt x="8573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1" name="Freihandform: Form 140">
              <a:extLst>
                <a:ext uri="{FF2B5EF4-FFF2-40B4-BE49-F238E27FC236}">
                  <a16:creationId xmlns:a16="http://schemas.microsoft.com/office/drawing/2014/main" id="{679BA23E-7A63-7645-8465-0EC0019B8F8F}"/>
                </a:ext>
              </a:extLst>
            </p:cNvPr>
            <p:cNvSpPr/>
            <p:nvPr/>
          </p:nvSpPr>
          <p:spPr>
            <a:xfrm>
              <a:off x="2885820" y="303963"/>
              <a:ext cx="55872" cy="120734"/>
            </a:xfrm>
            <a:custGeom>
              <a:avLst/>
              <a:gdLst>
                <a:gd name="connsiteX0" fmla="*/ 165735 w 165735"/>
                <a:gd name="connsiteY0" fmla="*/ 295275 h 358139"/>
                <a:gd name="connsiteX1" fmla="*/ 165735 w 165735"/>
                <a:gd name="connsiteY1" fmla="*/ 348615 h 358139"/>
                <a:gd name="connsiteX2" fmla="*/ 113348 w 165735"/>
                <a:gd name="connsiteY2" fmla="*/ 358140 h 358139"/>
                <a:gd name="connsiteX3" fmla="*/ 40958 w 165735"/>
                <a:gd name="connsiteY3" fmla="*/ 282892 h 358139"/>
                <a:gd name="connsiteX4" fmla="*/ 40958 w 165735"/>
                <a:gd name="connsiteY4" fmla="*/ 137160 h 358139"/>
                <a:gd name="connsiteX5" fmla="*/ 0 w 165735"/>
                <a:gd name="connsiteY5" fmla="*/ 137160 h 358139"/>
                <a:gd name="connsiteX6" fmla="*/ 0 w 165735"/>
                <a:gd name="connsiteY6" fmla="*/ 85725 h 358139"/>
                <a:gd name="connsiteX7" fmla="*/ 40005 w 165735"/>
                <a:gd name="connsiteY7" fmla="*/ 85725 h 358139"/>
                <a:gd name="connsiteX8" fmla="*/ 40005 w 165735"/>
                <a:gd name="connsiteY8" fmla="*/ 13335 h 358139"/>
                <a:gd name="connsiteX9" fmla="*/ 101918 w 165735"/>
                <a:gd name="connsiteY9" fmla="*/ 0 h 358139"/>
                <a:gd name="connsiteX10" fmla="*/ 101918 w 165735"/>
                <a:gd name="connsiteY10" fmla="*/ 86677 h 358139"/>
                <a:gd name="connsiteX11" fmla="*/ 165735 w 165735"/>
                <a:gd name="connsiteY11" fmla="*/ 86677 h 358139"/>
                <a:gd name="connsiteX12" fmla="*/ 165735 w 165735"/>
                <a:gd name="connsiteY12" fmla="*/ 138113 h 358139"/>
                <a:gd name="connsiteX13" fmla="*/ 101918 w 165735"/>
                <a:gd name="connsiteY13" fmla="*/ 138113 h 358139"/>
                <a:gd name="connsiteX14" fmla="*/ 101918 w 165735"/>
                <a:gd name="connsiteY14" fmla="*/ 269558 h 358139"/>
                <a:gd name="connsiteX15" fmla="*/ 130493 w 165735"/>
                <a:gd name="connsiteY15" fmla="*/ 304800 h 358139"/>
                <a:gd name="connsiteX16" fmla="*/ 165735 w 165735"/>
                <a:gd name="connsiteY16" fmla="*/ 295275 h 35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735" h="358139">
                  <a:moveTo>
                    <a:pt x="165735" y="295275"/>
                  </a:moveTo>
                  <a:lnTo>
                    <a:pt x="165735" y="348615"/>
                  </a:lnTo>
                  <a:cubicBezTo>
                    <a:pt x="152400" y="355283"/>
                    <a:pt x="131445" y="358140"/>
                    <a:pt x="113348" y="358140"/>
                  </a:cubicBezTo>
                  <a:cubicBezTo>
                    <a:pt x="66675" y="358140"/>
                    <a:pt x="40958" y="332423"/>
                    <a:pt x="40958" y="282892"/>
                  </a:cubicBezTo>
                  <a:lnTo>
                    <a:pt x="40958" y="137160"/>
                  </a:lnTo>
                  <a:lnTo>
                    <a:pt x="0" y="137160"/>
                  </a:lnTo>
                  <a:lnTo>
                    <a:pt x="0" y="85725"/>
                  </a:lnTo>
                  <a:lnTo>
                    <a:pt x="40005" y="85725"/>
                  </a:lnTo>
                  <a:lnTo>
                    <a:pt x="40005" y="13335"/>
                  </a:lnTo>
                  <a:lnTo>
                    <a:pt x="101918" y="0"/>
                  </a:lnTo>
                  <a:lnTo>
                    <a:pt x="101918" y="86677"/>
                  </a:lnTo>
                  <a:lnTo>
                    <a:pt x="165735" y="86677"/>
                  </a:lnTo>
                  <a:lnTo>
                    <a:pt x="165735" y="138113"/>
                  </a:lnTo>
                  <a:lnTo>
                    <a:pt x="101918" y="138113"/>
                  </a:lnTo>
                  <a:lnTo>
                    <a:pt x="101918" y="269558"/>
                  </a:lnTo>
                  <a:cubicBezTo>
                    <a:pt x="101918" y="294323"/>
                    <a:pt x="110490" y="304800"/>
                    <a:pt x="130493" y="304800"/>
                  </a:cubicBezTo>
                  <a:cubicBezTo>
                    <a:pt x="141923" y="303848"/>
                    <a:pt x="155258" y="300038"/>
                    <a:pt x="165735" y="295275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2" name="Freihandform: Form 141">
              <a:extLst>
                <a:ext uri="{FF2B5EF4-FFF2-40B4-BE49-F238E27FC236}">
                  <a16:creationId xmlns:a16="http://schemas.microsoft.com/office/drawing/2014/main" id="{9A644333-EF9C-8841-A35C-A48397754BE2}"/>
                </a:ext>
              </a:extLst>
            </p:cNvPr>
            <p:cNvSpPr/>
            <p:nvPr/>
          </p:nvSpPr>
          <p:spPr>
            <a:xfrm>
              <a:off x="2958068" y="294330"/>
              <a:ext cx="76101" cy="130367"/>
            </a:xfrm>
            <a:custGeom>
              <a:avLst/>
              <a:gdLst>
                <a:gd name="connsiteX0" fmla="*/ 114300 w 225742"/>
                <a:gd name="connsiteY0" fmla="*/ 215265 h 386714"/>
                <a:gd name="connsiteX1" fmla="*/ 164783 w 225742"/>
                <a:gd name="connsiteY1" fmla="*/ 220980 h 386714"/>
                <a:gd name="connsiteX2" fmla="*/ 164783 w 225742"/>
                <a:gd name="connsiteY2" fmla="*/ 211455 h 386714"/>
                <a:gd name="connsiteX3" fmla="*/ 105728 w 225742"/>
                <a:gd name="connsiteY3" fmla="*/ 160020 h 386714"/>
                <a:gd name="connsiteX4" fmla="*/ 38100 w 225742"/>
                <a:gd name="connsiteY4" fmla="*/ 175260 h 386714"/>
                <a:gd name="connsiteX5" fmla="*/ 24765 w 225742"/>
                <a:gd name="connsiteY5" fmla="*/ 122873 h 386714"/>
                <a:gd name="connsiteX6" fmla="*/ 112395 w 225742"/>
                <a:gd name="connsiteY6" fmla="*/ 107632 h 386714"/>
                <a:gd name="connsiteX7" fmla="*/ 225743 w 225742"/>
                <a:gd name="connsiteY7" fmla="*/ 210502 h 386714"/>
                <a:gd name="connsiteX8" fmla="*/ 225743 w 225742"/>
                <a:gd name="connsiteY8" fmla="*/ 381000 h 386714"/>
                <a:gd name="connsiteX9" fmla="*/ 166688 w 225742"/>
                <a:gd name="connsiteY9" fmla="*/ 381000 h 386714"/>
                <a:gd name="connsiteX10" fmla="*/ 166688 w 225742"/>
                <a:gd name="connsiteY10" fmla="*/ 352425 h 386714"/>
                <a:gd name="connsiteX11" fmla="*/ 165735 w 225742"/>
                <a:gd name="connsiteY11" fmla="*/ 352425 h 386714"/>
                <a:gd name="connsiteX12" fmla="*/ 87630 w 225742"/>
                <a:gd name="connsiteY12" fmla="*/ 386715 h 386714"/>
                <a:gd name="connsiteX13" fmla="*/ 0 w 225742"/>
                <a:gd name="connsiteY13" fmla="*/ 301942 h 386714"/>
                <a:gd name="connsiteX14" fmla="*/ 114300 w 225742"/>
                <a:gd name="connsiteY14" fmla="*/ 215265 h 386714"/>
                <a:gd name="connsiteX15" fmla="*/ 63818 w 225742"/>
                <a:gd name="connsiteY15" fmla="*/ 72390 h 386714"/>
                <a:gd name="connsiteX16" fmla="*/ 26670 w 225742"/>
                <a:gd name="connsiteY16" fmla="*/ 36195 h 386714"/>
                <a:gd name="connsiteX17" fmla="*/ 63818 w 225742"/>
                <a:gd name="connsiteY17" fmla="*/ 0 h 386714"/>
                <a:gd name="connsiteX18" fmla="*/ 100965 w 225742"/>
                <a:gd name="connsiteY18" fmla="*/ 36195 h 386714"/>
                <a:gd name="connsiteX19" fmla="*/ 63818 w 225742"/>
                <a:gd name="connsiteY19" fmla="*/ 72390 h 386714"/>
                <a:gd name="connsiteX20" fmla="*/ 103823 w 225742"/>
                <a:gd name="connsiteY20" fmla="*/ 340042 h 386714"/>
                <a:gd name="connsiteX21" fmla="*/ 164783 w 225742"/>
                <a:gd name="connsiteY21" fmla="*/ 307658 h 386714"/>
                <a:gd name="connsiteX22" fmla="*/ 164783 w 225742"/>
                <a:gd name="connsiteY22" fmla="*/ 261938 h 386714"/>
                <a:gd name="connsiteX23" fmla="*/ 120968 w 225742"/>
                <a:gd name="connsiteY23" fmla="*/ 257175 h 386714"/>
                <a:gd name="connsiteX24" fmla="*/ 59055 w 225742"/>
                <a:gd name="connsiteY24" fmla="*/ 300990 h 386714"/>
                <a:gd name="connsiteX25" fmla="*/ 103823 w 225742"/>
                <a:gd name="connsiteY25" fmla="*/ 340042 h 386714"/>
                <a:gd name="connsiteX26" fmla="*/ 172403 w 225742"/>
                <a:gd name="connsiteY26" fmla="*/ 72390 h 386714"/>
                <a:gd name="connsiteX27" fmla="*/ 135255 w 225742"/>
                <a:gd name="connsiteY27" fmla="*/ 36195 h 386714"/>
                <a:gd name="connsiteX28" fmla="*/ 172403 w 225742"/>
                <a:gd name="connsiteY28" fmla="*/ 0 h 386714"/>
                <a:gd name="connsiteX29" fmla="*/ 209550 w 225742"/>
                <a:gd name="connsiteY29" fmla="*/ 36195 h 386714"/>
                <a:gd name="connsiteX30" fmla="*/ 172403 w 225742"/>
                <a:gd name="connsiteY30" fmla="*/ 72390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5742" h="386714">
                  <a:moveTo>
                    <a:pt x="114300" y="215265"/>
                  </a:moveTo>
                  <a:cubicBezTo>
                    <a:pt x="131445" y="215265"/>
                    <a:pt x="147638" y="216217"/>
                    <a:pt x="164783" y="220980"/>
                  </a:cubicBezTo>
                  <a:lnTo>
                    <a:pt x="164783" y="211455"/>
                  </a:lnTo>
                  <a:cubicBezTo>
                    <a:pt x="164783" y="177165"/>
                    <a:pt x="144780" y="160020"/>
                    <a:pt x="105728" y="160020"/>
                  </a:cubicBezTo>
                  <a:cubicBezTo>
                    <a:pt x="83820" y="160020"/>
                    <a:pt x="60008" y="165735"/>
                    <a:pt x="38100" y="175260"/>
                  </a:cubicBezTo>
                  <a:lnTo>
                    <a:pt x="24765" y="122873"/>
                  </a:lnTo>
                  <a:cubicBezTo>
                    <a:pt x="49530" y="113348"/>
                    <a:pt x="81915" y="107632"/>
                    <a:pt x="112395" y="107632"/>
                  </a:cubicBezTo>
                  <a:cubicBezTo>
                    <a:pt x="187643" y="107632"/>
                    <a:pt x="225743" y="142875"/>
                    <a:pt x="225743" y="210502"/>
                  </a:cubicBezTo>
                  <a:lnTo>
                    <a:pt x="225743" y="381000"/>
                  </a:lnTo>
                  <a:lnTo>
                    <a:pt x="166688" y="381000"/>
                  </a:lnTo>
                  <a:lnTo>
                    <a:pt x="166688" y="352425"/>
                  </a:lnTo>
                  <a:lnTo>
                    <a:pt x="165735" y="352425"/>
                  </a:lnTo>
                  <a:cubicBezTo>
                    <a:pt x="142875" y="376238"/>
                    <a:pt x="119063" y="386715"/>
                    <a:pt x="87630" y="386715"/>
                  </a:cubicBezTo>
                  <a:cubicBezTo>
                    <a:pt x="34290" y="386715"/>
                    <a:pt x="0" y="353378"/>
                    <a:pt x="0" y="301942"/>
                  </a:cubicBezTo>
                  <a:cubicBezTo>
                    <a:pt x="0" y="245745"/>
                    <a:pt x="40005" y="215265"/>
                    <a:pt x="114300" y="215265"/>
                  </a:cubicBezTo>
                  <a:close/>
                  <a:moveTo>
                    <a:pt x="63818" y="72390"/>
                  </a:moveTo>
                  <a:cubicBezTo>
                    <a:pt x="43815" y="72390"/>
                    <a:pt x="26670" y="55245"/>
                    <a:pt x="26670" y="36195"/>
                  </a:cubicBezTo>
                  <a:cubicBezTo>
                    <a:pt x="26670" y="17145"/>
                    <a:pt x="43815" y="0"/>
                    <a:pt x="63818" y="0"/>
                  </a:cubicBezTo>
                  <a:cubicBezTo>
                    <a:pt x="83820" y="0"/>
                    <a:pt x="100965" y="17145"/>
                    <a:pt x="100965" y="36195"/>
                  </a:cubicBezTo>
                  <a:cubicBezTo>
                    <a:pt x="100965" y="56198"/>
                    <a:pt x="83820" y="72390"/>
                    <a:pt x="63818" y="72390"/>
                  </a:cubicBezTo>
                  <a:close/>
                  <a:moveTo>
                    <a:pt x="103823" y="340042"/>
                  </a:moveTo>
                  <a:cubicBezTo>
                    <a:pt x="126683" y="340042"/>
                    <a:pt x="147638" y="328613"/>
                    <a:pt x="164783" y="307658"/>
                  </a:cubicBezTo>
                  <a:lnTo>
                    <a:pt x="164783" y="261938"/>
                  </a:lnTo>
                  <a:cubicBezTo>
                    <a:pt x="150495" y="258127"/>
                    <a:pt x="135255" y="257175"/>
                    <a:pt x="120968" y="257175"/>
                  </a:cubicBezTo>
                  <a:cubicBezTo>
                    <a:pt x="81915" y="257175"/>
                    <a:pt x="59055" y="272415"/>
                    <a:pt x="59055" y="300990"/>
                  </a:cubicBezTo>
                  <a:cubicBezTo>
                    <a:pt x="59055" y="324803"/>
                    <a:pt x="76200" y="340042"/>
                    <a:pt x="103823" y="340042"/>
                  </a:cubicBezTo>
                  <a:close/>
                  <a:moveTo>
                    <a:pt x="172403" y="72390"/>
                  </a:moveTo>
                  <a:cubicBezTo>
                    <a:pt x="152400" y="72390"/>
                    <a:pt x="135255" y="55245"/>
                    <a:pt x="135255" y="36195"/>
                  </a:cubicBezTo>
                  <a:cubicBezTo>
                    <a:pt x="135255" y="17145"/>
                    <a:pt x="152400" y="0"/>
                    <a:pt x="172403" y="0"/>
                  </a:cubicBezTo>
                  <a:cubicBezTo>
                    <a:pt x="192405" y="0"/>
                    <a:pt x="209550" y="17145"/>
                    <a:pt x="209550" y="36195"/>
                  </a:cubicBezTo>
                  <a:cubicBezTo>
                    <a:pt x="209550" y="56198"/>
                    <a:pt x="192405" y="72390"/>
                    <a:pt x="172403" y="72390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3" name="Freihandform: Form 142">
              <a:extLst>
                <a:ext uri="{FF2B5EF4-FFF2-40B4-BE49-F238E27FC236}">
                  <a16:creationId xmlns:a16="http://schemas.microsoft.com/office/drawing/2014/main" id="{1B2F8EF1-E356-DB44-BD8C-F69362D2D728}"/>
                </a:ext>
              </a:extLst>
            </p:cNvPr>
            <p:cNvSpPr/>
            <p:nvPr/>
          </p:nvSpPr>
          <p:spPr>
            <a:xfrm>
              <a:off x="3050546" y="303963"/>
              <a:ext cx="55871" cy="120734"/>
            </a:xfrm>
            <a:custGeom>
              <a:avLst/>
              <a:gdLst>
                <a:gd name="connsiteX0" fmla="*/ 165735 w 165734"/>
                <a:gd name="connsiteY0" fmla="*/ 295275 h 358139"/>
                <a:gd name="connsiteX1" fmla="*/ 165735 w 165734"/>
                <a:gd name="connsiteY1" fmla="*/ 348615 h 358139"/>
                <a:gd name="connsiteX2" fmla="*/ 113347 w 165734"/>
                <a:gd name="connsiteY2" fmla="*/ 358140 h 358139"/>
                <a:gd name="connsiteX3" fmla="*/ 40957 w 165734"/>
                <a:gd name="connsiteY3" fmla="*/ 282892 h 358139"/>
                <a:gd name="connsiteX4" fmla="*/ 40957 w 165734"/>
                <a:gd name="connsiteY4" fmla="*/ 137160 h 358139"/>
                <a:gd name="connsiteX5" fmla="*/ 0 w 165734"/>
                <a:gd name="connsiteY5" fmla="*/ 137160 h 358139"/>
                <a:gd name="connsiteX6" fmla="*/ 0 w 165734"/>
                <a:gd name="connsiteY6" fmla="*/ 85725 h 358139"/>
                <a:gd name="connsiteX7" fmla="*/ 40005 w 165734"/>
                <a:gd name="connsiteY7" fmla="*/ 85725 h 358139"/>
                <a:gd name="connsiteX8" fmla="*/ 40005 w 165734"/>
                <a:gd name="connsiteY8" fmla="*/ 13335 h 358139"/>
                <a:gd name="connsiteX9" fmla="*/ 101917 w 165734"/>
                <a:gd name="connsiteY9" fmla="*/ 0 h 358139"/>
                <a:gd name="connsiteX10" fmla="*/ 101917 w 165734"/>
                <a:gd name="connsiteY10" fmla="*/ 86677 h 358139"/>
                <a:gd name="connsiteX11" fmla="*/ 165735 w 165734"/>
                <a:gd name="connsiteY11" fmla="*/ 86677 h 358139"/>
                <a:gd name="connsiteX12" fmla="*/ 165735 w 165734"/>
                <a:gd name="connsiteY12" fmla="*/ 138113 h 358139"/>
                <a:gd name="connsiteX13" fmla="*/ 101917 w 165734"/>
                <a:gd name="connsiteY13" fmla="*/ 138113 h 358139"/>
                <a:gd name="connsiteX14" fmla="*/ 101917 w 165734"/>
                <a:gd name="connsiteY14" fmla="*/ 269558 h 358139"/>
                <a:gd name="connsiteX15" fmla="*/ 130492 w 165734"/>
                <a:gd name="connsiteY15" fmla="*/ 304800 h 358139"/>
                <a:gd name="connsiteX16" fmla="*/ 165735 w 165734"/>
                <a:gd name="connsiteY16" fmla="*/ 295275 h 35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734" h="358139">
                  <a:moveTo>
                    <a:pt x="165735" y="295275"/>
                  </a:moveTo>
                  <a:lnTo>
                    <a:pt x="165735" y="348615"/>
                  </a:lnTo>
                  <a:cubicBezTo>
                    <a:pt x="152400" y="355283"/>
                    <a:pt x="131445" y="358140"/>
                    <a:pt x="113347" y="358140"/>
                  </a:cubicBezTo>
                  <a:cubicBezTo>
                    <a:pt x="66675" y="358140"/>
                    <a:pt x="40957" y="332423"/>
                    <a:pt x="40957" y="282892"/>
                  </a:cubicBezTo>
                  <a:lnTo>
                    <a:pt x="40957" y="137160"/>
                  </a:lnTo>
                  <a:lnTo>
                    <a:pt x="0" y="137160"/>
                  </a:lnTo>
                  <a:lnTo>
                    <a:pt x="0" y="85725"/>
                  </a:lnTo>
                  <a:lnTo>
                    <a:pt x="40005" y="85725"/>
                  </a:lnTo>
                  <a:lnTo>
                    <a:pt x="40005" y="13335"/>
                  </a:lnTo>
                  <a:lnTo>
                    <a:pt x="101917" y="0"/>
                  </a:lnTo>
                  <a:lnTo>
                    <a:pt x="101917" y="86677"/>
                  </a:lnTo>
                  <a:lnTo>
                    <a:pt x="165735" y="86677"/>
                  </a:lnTo>
                  <a:lnTo>
                    <a:pt x="165735" y="138113"/>
                  </a:lnTo>
                  <a:lnTo>
                    <a:pt x="101917" y="138113"/>
                  </a:lnTo>
                  <a:lnTo>
                    <a:pt x="101917" y="269558"/>
                  </a:lnTo>
                  <a:cubicBezTo>
                    <a:pt x="101917" y="294323"/>
                    <a:pt x="110490" y="304800"/>
                    <a:pt x="130492" y="304800"/>
                  </a:cubicBezTo>
                  <a:cubicBezTo>
                    <a:pt x="142875" y="303848"/>
                    <a:pt x="155257" y="300038"/>
                    <a:pt x="165735" y="295275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4" name="Freihandform: Form 143">
              <a:extLst>
                <a:ext uri="{FF2B5EF4-FFF2-40B4-BE49-F238E27FC236}">
                  <a16:creationId xmlns:a16="http://schemas.microsoft.com/office/drawing/2014/main" id="{1BC9D47A-697F-0041-BB4E-790E6BF63E79}"/>
                </a:ext>
              </a:extLst>
            </p:cNvPr>
            <p:cNvSpPr/>
            <p:nvPr/>
          </p:nvSpPr>
          <p:spPr>
            <a:xfrm>
              <a:off x="516734" y="492449"/>
              <a:ext cx="121055" cy="125871"/>
            </a:xfrm>
            <a:custGeom>
              <a:avLst/>
              <a:gdLst>
                <a:gd name="connsiteX0" fmla="*/ 0 w 359092"/>
                <a:gd name="connsiteY0" fmla="*/ 0 h 373379"/>
                <a:gd name="connsiteX1" fmla="*/ 79057 w 359092"/>
                <a:gd name="connsiteY1" fmla="*/ 0 h 373379"/>
                <a:gd name="connsiteX2" fmla="*/ 180022 w 359092"/>
                <a:gd name="connsiteY2" fmla="*/ 229553 h 373379"/>
                <a:gd name="connsiteX3" fmla="*/ 180975 w 359092"/>
                <a:gd name="connsiteY3" fmla="*/ 229553 h 373379"/>
                <a:gd name="connsiteX4" fmla="*/ 279083 w 359092"/>
                <a:gd name="connsiteY4" fmla="*/ 0 h 373379"/>
                <a:gd name="connsiteX5" fmla="*/ 359093 w 359092"/>
                <a:gd name="connsiteY5" fmla="*/ 0 h 373379"/>
                <a:gd name="connsiteX6" fmla="*/ 359093 w 359092"/>
                <a:gd name="connsiteY6" fmla="*/ 368617 h 373379"/>
                <a:gd name="connsiteX7" fmla="*/ 295275 w 359092"/>
                <a:gd name="connsiteY7" fmla="*/ 368617 h 373379"/>
                <a:gd name="connsiteX8" fmla="*/ 295275 w 359092"/>
                <a:gd name="connsiteY8" fmla="*/ 114300 h 373379"/>
                <a:gd name="connsiteX9" fmla="*/ 294322 w 359092"/>
                <a:gd name="connsiteY9" fmla="*/ 114300 h 373379"/>
                <a:gd name="connsiteX10" fmla="*/ 180975 w 359092"/>
                <a:gd name="connsiteY10" fmla="*/ 373380 h 373379"/>
                <a:gd name="connsiteX11" fmla="*/ 179070 w 359092"/>
                <a:gd name="connsiteY11" fmla="*/ 373380 h 373379"/>
                <a:gd name="connsiteX12" fmla="*/ 64770 w 359092"/>
                <a:gd name="connsiteY12" fmla="*/ 114300 h 373379"/>
                <a:gd name="connsiteX13" fmla="*/ 63818 w 359092"/>
                <a:gd name="connsiteY13" fmla="*/ 114300 h 373379"/>
                <a:gd name="connsiteX14" fmla="*/ 63818 w 359092"/>
                <a:gd name="connsiteY14" fmla="*/ 368617 h 373379"/>
                <a:gd name="connsiteX15" fmla="*/ 953 w 359092"/>
                <a:gd name="connsiteY15" fmla="*/ 368617 h 373379"/>
                <a:gd name="connsiteX16" fmla="*/ 953 w 359092"/>
                <a:gd name="connsiteY16" fmla="*/ 0 h 37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9092" h="373379">
                  <a:moveTo>
                    <a:pt x="0" y="0"/>
                  </a:moveTo>
                  <a:lnTo>
                    <a:pt x="79057" y="0"/>
                  </a:lnTo>
                  <a:lnTo>
                    <a:pt x="180022" y="229553"/>
                  </a:lnTo>
                  <a:lnTo>
                    <a:pt x="180975" y="229553"/>
                  </a:lnTo>
                  <a:lnTo>
                    <a:pt x="279083" y="0"/>
                  </a:lnTo>
                  <a:lnTo>
                    <a:pt x="359093" y="0"/>
                  </a:lnTo>
                  <a:lnTo>
                    <a:pt x="359093" y="368617"/>
                  </a:lnTo>
                  <a:lnTo>
                    <a:pt x="295275" y="368617"/>
                  </a:lnTo>
                  <a:lnTo>
                    <a:pt x="295275" y="114300"/>
                  </a:lnTo>
                  <a:lnTo>
                    <a:pt x="294322" y="114300"/>
                  </a:lnTo>
                  <a:lnTo>
                    <a:pt x="180975" y="373380"/>
                  </a:lnTo>
                  <a:lnTo>
                    <a:pt x="179070" y="373380"/>
                  </a:lnTo>
                  <a:lnTo>
                    <a:pt x="64770" y="114300"/>
                  </a:lnTo>
                  <a:lnTo>
                    <a:pt x="63818" y="114300"/>
                  </a:lnTo>
                  <a:lnTo>
                    <a:pt x="63818" y="368617"/>
                  </a:lnTo>
                  <a:lnTo>
                    <a:pt x="953" y="368617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5" name="Freihandform: Form 144">
              <a:extLst>
                <a:ext uri="{FF2B5EF4-FFF2-40B4-BE49-F238E27FC236}">
                  <a16:creationId xmlns:a16="http://schemas.microsoft.com/office/drawing/2014/main" id="{B8B10A19-71B0-F64C-A0AF-D61C40FCB665}"/>
                </a:ext>
              </a:extLst>
            </p:cNvPr>
            <p:cNvSpPr/>
            <p:nvPr/>
          </p:nvSpPr>
          <p:spPr>
            <a:xfrm>
              <a:off x="662514" y="524881"/>
              <a:ext cx="81881" cy="94082"/>
            </a:xfrm>
            <a:custGeom>
              <a:avLst/>
              <a:gdLst>
                <a:gd name="connsiteX0" fmla="*/ 132398 w 242887"/>
                <a:gd name="connsiteY0" fmla="*/ 279083 h 279082"/>
                <a:gd name="connsiteX1" fmla="*/ 0 w 242887"/>
                <a:gd name="connsiteY1" fmla="*/ 139065 h 279082"/>
                <a:gd name="connsiteX2" fmla="*/ 124778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8 w 242887"/>
                <a:gd name="connsiteY6" fmla="*/ 225742 h 279082"/>
                <a:gd name="connsiteX7" fmla="*/ 198120 w 242887"/>
                <a:gd name="connsiteY7" fmla="*/ 194310 h 279082"/>
                <a:gd name="connsiteX8" fmla="*/ 237173 w 242887"/>
                <a:gd name="connsiteY8" fmla="*/ 235267 h 279082"/>
                <a:gd name="connsiteX9" fmla="*/ 132398 w 242887"/>
                <a:gd name="connsiteY9" fmla="*/ 279083 h 279082"/>
                <a:gd name="connsiteX10" fmla="*/ 62865 w 242887"/>
                <a:gd name="connsiteY10" fmla="*/ 115252 h 279082"/>
                <a:gd name="connsiteX11" fmla="*/ 183833 w 242887"/>
                <a:gd name="connsiteY11" fmla="*/ 115252 h 279082"/>
                <a:gd name="connsiteX12" fmla="*/ 124778 w 242887"/>
                <a:gd name="connsiteY12" fmla="*/ 50482 h 279082"/>
                <a:gd name="connsiteX13" fmla="*/ 62865 w 242887"/>
                <a:gd name="connsiteY13" fmla="*/ 115252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8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3" y="0"/>
                    <a:pt x="124778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7"/>
                    <a:pt x="241935" y="153352"/>
                    <a:pt x="241935" y="160972"/>
                  </a:cubicBezTo>
                  <a:lnTo>
                    <a:pt x="62865" y="160972"/>
                  </a:lnTo>
                  <a:cubicBezTo>
                    <a:pt x="69533" y="201930"/>
                    <a:pt x="94298" y="225742"/>
                    <a:pt x="132398" y="225742"/>
                  </a:cubicBezTo>
                  <a:cubicBezTo>
                    <a:pt x="157163" y="225742"/>
                    <a:pt x="177165" y="216217"/>
                    <a:pt x="198120" y="194310"/>
                  </a:cubicBezTo>
                  <a:lnTo>
                    <a:pt x="237173" y="235267"/>
                  </a:lnTo>
                  <a:cubicBezTo>
                    <a:pt x="206693" y="264795"/>
                    <a:pt x="172403" y="279083"/>
                    <a:pt x="132398" y="279083"/>
                  </a:cubicBezTo>
                  <a:close/>
                  <a:moveTo>
                    <a:pt x="62865" y="115252"/>
                  </a:moveTo>
                  <a:lnTo>
                    <a:pt x="183833" y="115252"/>
                  </a:lnTo>
                  <a:cubicBezTo>
                    <a:pt x="180975" y="74295"/>
                    <a:pt x="160020" y="50482"/>
                    <a:pt x="124778" y="50482"/>
                  </a:cubicBezTo>
                  <a:cubicBezTo>
                    <a:pt x="89535" y="50482"/>
                    <a:pt x="67628" y="74295"/>
                    <a:pt x="62865" y="115252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6" name="Freihandform: Form 145">
              <a:extLst>
                <a:ext uri="{FF2B5EF4-FFF2-40B4-BE49-F238E27FC236}">
                  <a16:creationId xmlns:a16="http://schemas.microsoft.com/office/drawing/2014/main" id="{864BDB86-1069-7D41-A84F-644CCFE9B328}"/>
                </a:ext>
              </a:extLst>
            </p:cNvPr>
            <p:cNvSpPr/>
            <p:nvPr/>
          </p:nvSpPr>
          <p:spPr>
            <a:xfrm>
              <a:off x="763019" y="485706"/>
              <a:ext cx="83807" cy="133578"/>
            </a:xfrm>
            <a:custGeom>
              <a:avLst/>
              <a:gdLst>
                <a:gd name="connsiteX0" fmla="*/ 0 w 248602"/>
                <a:gd name="connsiteY0" fmla="*/ 255270 h 396239"/>
                <a:gd name="connsiteX1" fmla="*/ 108585 w 248602"/>
                <a:gd name="connsiteY1" fmla="*/ 116205 h 396239"/>
                <a:gd name="connsiteX2" fmla="*/ 185738 w 248602"/>
                <a:gd name="connsiteY2" fmla="*/ 152400 h 396239"/>
                <a:gd name="connsiteX3" fmla="*/ 186690 w 248602"/>
                <a:gd name="connsiteY3" fmla="*/ 152400 h 396239"/>
                <a:gd name="connsiteX4" fmla="*/ 186690 w 248602"/>
                <a:gd name="connsiteY4" fmla="*/ 15240 h 396239"/>
                <a:gd name="connsiteX5" fmla="*/ 248603 w 248602"/>
                <a:gd name="connsiteY5" fmla="*/ 0 h 396239"/>
                <a:gd name="connsiteX6" fmla="*/ 248603 w 248602"/>
                <a:gd name="connsiteY6" fmla="*/ 389573 h 396239"/>
                <a:gd name="connsiteX7" fmla="*/ 187642 w 248602"/>
                <a:gd name="connsiteY7" fmla="*/ 389573 h 396239"/>
                <a:gd name="connsiteX8" fmla="*/ 187642 w 248602"/>
                <a:gd name="connsiteY8" fmla="*/ 358140 h 396239"/>
                <a:gd name="connsiteX9" fmla="*/ 186690 w 248602"/>
                <a:gd name="connsiteY9" fmla="*/ 358140 h 396239"/>
                <a:gd name="connsiteX10" fmla="*/ 106680 w 248602"/>
                <a:gd name="connsiteY10" fmla="*/ 396240 h 396239"/>
                <a:gd name="connsiteX11" fmla="*/ 0 w 248602"/>
                <a:gd name="connsiteY11" fmla="*/ 255270 h 396239"/>
                <a:gd name="connsiteX12" fmla="*/ 61913 w 248602"/>
                <a:gd name="connsiteY12" fmla="*/ 255270 h 396239"/>
                <a:gd name="connsiteX13" fmla="*/ 123825 w 248602"/>
                <a:gd name="connsiteY13" fmla="*/ 340995 h 396239"/>
                <a:gd name="connsiteX14" fmla="*/ 187642 w 248602"/>
                <a:gd name="connsiteY14" fmla="*/ 305753 h 396239"/>
                <a:gd name="connsiteX15" fmla="*/ 187642 w 248602"/>
                <a:gd name="connsiteY15" fmla="*/ 208598 h 396239"/>
                <a:gd name="connsiteX16" fmla="*/ 123825 w 248602"/>
                <a:gd name="connsiteY16" fmla="*/ 173355 h 396239"/>
                <a:gd name="connsiteX17" fmla="*/ 61913 w 248602"/>
                <a:gd name="connsiteY17" fmla="*/ 255270 h 39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602" h="396239">
                  <a:moveTo>
                    <a:pt x="0" y="255270"/>
                  </a:moveTo>
                  <a:cubicBezTo>
                    <a:pt x="0" y="169545"/>
                    <a:pt x="43815" y="116205"/>
                    <a:pt x="108585" y="116205"/>
                  </a:cubicBezTo>
                  <a:cubicBezTo>
                    <a:pt x="141922" y="116205"/>
                    <a:pt x="168592" y="130493"/>
                    <a:pt x="185738" y="152400"/>
                  </a:cubicBezTo>
                  <a:lnTo>
                    <a:pt x="186690" y="152400"/>
                  </a:lnTo>
                  <a:lnTo>
                    <a:pt x="186690" y="15240"/>
                  </a:lnTo>
                  <a:lnTo>
                    <a:pt x="248603" y="0"/>
                  </a:lnTo>
                  <a:lnTo>
                    <a:pt x="248603" y="389573"/>
                  </a:lnTo>
                  <a:lnTo>
                    <a:pt x="187642" y="389573"/>
                  </a:lnTo>
                  <a:lnTo>
                    <a:pt x="187642" y="358140"/>
                  </a:lnTo>
                  <a:lnTo>
                    <a:pt x="186690" y="358140"/>
                  </a:lnTo>
                  <a:cubicBezTo>
                    <a:pt x="167640" y="381953"/>
                    <a:pt x="140017" y="396240"/>
                    <a:pt x="106680" y="396240"/>
                  </a:cubicBezTo>
                  <a:cubicBezTo>
                    <a:pt x="43815" y="395288"/>
                    <a:pt x="0" y="340995"/>
                    <a:pt x="0" y="255270"/>
                  </a:cubicBezTo>
                  <a:close/>
                  <a:moveTo>
                    <a:pt x="61913" y="255270"/>
                  </a:moveTo>
                  <a:cubicBezTo>
                    <a:pt x="61913" y="309563"/>
                    <a:pt x="84772" y="340995"/>
                    <a:pt x="123825" y="340995"/>
                  </a:cubicBezTo>
                  <a:cubicBezTo>
                    <a:pt x="147638" y="340995"/>
                    <a:pt x="167640" y="329565"/>
                    <a:pt x="187642" y="305753"/>
                  </a:cubicBezTo>
                  <a:lnTo>
                    <a:pt x="187642" y="208598"/>
                  </a:lnTo>
                  <a:cubicBezTo>
                    <a:pt x="169545" y="184785"/>
                    <a:pt x="149542" y="173355"/>
                    <a:pt x="123825" y="173355"/>
                  </a:cubicBezTo>
                  <a:cubicBezTo>
                    <a:pt x="82867" y="172402"/>
                    <a:pt x="61913" y="201930"/>
                    <a:pt x="61913" y="25527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7" name="Freihandform: Form 146">
              <a:extLst>
                <a:ext uri="{FF2B5EF4-FFF2-40B4-BE49-F238E27FC236}">
                  <a16:creationId xmlns:a16="http://schemas.microsoft.com/office/drawing/2014/main" id="{88F89CC9-D824-B143-966A-70B17CCDBCCA}"/>
                </a:ext>
              </a:extLst>
            </p:cNvPr>
            <p:cNvSpPr/>
            <p:nvPr/>
          </p:nvSpPr>
          <p:spPr>
            <a:xfrm>
              <a:off x="871872" y="486991"/>
              <a:ext cx="26651" cy="129724"/>
            </a:xfrm>
            <a:custGeom>
              <a:avLst/>
              <a:gdLst>
                <a:gd name="connsiteX0" fmla="*/ 79058 w 79057"/>
                <a:gd name="connsiteY0" fmla="*/ 38100 h 384809"/>
                <a:gd name="connsiteX1" fmla="*/ 39053 w 79057"/>
                <a:gd name="connsiteY1" fmla="*/ 76200 h 384809"/>
                <a:gd name="connsiteX2" fmla="*/ 0 w 79057"/>
                <a:gd name="connsiteY2" fmla="*/ 38100 h 384809"/>
                <a:gd name="connsiteX3" fmla="*/ 39053 w 79057"/>
                <a:gd name="connsiteY3" fmla="*/ 0 h 384809"/>
                <a:gd name="connsiteX4" fmla="*/ 79058 w 79057"/>
                <a:gd name="connsiteY4" fmla="*/ 38100 h 384809"/>
                <a:gd name="connsiteX5" fmla="*/ 70485 w 79057"/>
                <a:gd name="connsiteY5" fmla="*/ 384810 h 384809"/>
                <a:gd name="connsiteX6" fmla="*/ 8573 w 79057"/>
                <a:gd name="connsiteY6" fmla="*/ 384810 h 384809"/>
                <a:gd name="connsiteX7" fmla="*/ 8573 w 79057"/>
                <a:gd name="connsiteY7" fmla="*/ 118110 h 384809"/>
                <a:gd name="connsiteX8" fmla="*/ 70485 w 79057"/>
                <a:gd name="connsiteY8" fmla="*/ 118110 h 384809"/>
                <a:gd name="connsiteX9" fmla="*/ 70485 w 79057"/>
                <a:gd name="connsiteY9" fmla="*/ 384810 h 38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09">
                  <a:moveTo>
                    <a:pt x="79058" y="38100"/>
                  </a:moveTo>
                  <a:cubicBezTo>
                    <a:pt x="79058" y="60008"/>
                    <a:pt x="60960" y="76200"/>
                    <a:pt x="39053" y="76200"/>
                  </a:cubicBezTo>
                  <a:cubicBezTo>
                    <a:pt x="17145" y="76200"/>
                    <a:pt x="0" y="60008"/>
                    <a:pt x="0" y="38100"/>
                  </a:cubicBezTo>
                  <a:cubicBezTo>
                    <a:pt x="0" y="16192"/>
                    <a:pt x="18098" y="0"/>
                    <a:pt x="39053" y="0"/>
                  </a:cubicBezTo>
                  <a:cubicBezTo>
                    <a:pt x="60960" y="0"/>
                    <a:pt x="79058" y="16192"/>
                    <a:pt x="79058" y="38100"/>
                  </a:cubicBezTo>
                  <a:close/>
                  <a:moveTo>
                    <a:pt x="70485" y="384810"/>
                  </a:moveTo>
                  <a:lnTo>
                    <a:pt x="8573" y="384810"/>
                  </a:lnTo>
                  <a:lnTo>
                    <a:pt x="8573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8" name="Freihandform: Form 147">
              <a:extLst>
                <a:ext uri="{FF2B5EF4-FFF2-40B4-BE49-F238E27FC236}">
                  <a16:creationId xmlns:a16="http://schemas.microsoft.com/office/drawing/2014/main" id="{962006DF-E8BB-8540-AA25-3CE5057F8E65}"/>
                </a:ext>
              </a:extLst>
            </p:cNvPr>
            <p:cNvSpPr/>
            <p:nvPr/>
          </p:nvSpPr>
          <p:spPr>
            <a:xfrm>
              <a:off x="916505" y="527129"/>
              <a:ext cx="71284" cy="89587"/>
            </a:xfrm>
            <a:custGeom>
              <a:avLst/>
              <a:gdLst>
                <a:gd name="connsiteX0" fmla="*/ 210502 w 211454"/>
                <a:gd name="connsiteY0" fmla="*/ 265747 h 265747"/>
                <a:gd name="connsiteX1" fmla="*/ 0 w 211454"/>
                <a:gd name="connsiteY1" fmla="*/ 265747 h 265747"/>
                <a:gd name="connsiteX2" fmla="*/ 0 w 211454"/>
                <a:gd name="connsiteY2" fmla="*/ 212408 h 265747"/>
                <a:gd name="connsiteX3" fmla="*/ 133350 w 211454"/>
                <a:gd name="connsiteY3" fmla="*/ 52388 h 265747"/>
                <a:gd name="connsiteX4" fmla="*/ 8572 w 211454"/>
                <a:gd name="connsiteY4" fmla="*/ 52388 h 265747"/>
                <a:gd name="connsiteX5" fmla="*/ 8572 w 211454"/>
                <a:gd name="connsiteY5" fmla="*/ 0 h 265747"/>
                <a:gd name="connsiteX6" fmla="*/ 209550 w 211454"/>
                <a:gd name="connsiteY6" fmla="*/ 0 h 265747"/>
                <a:gd name="connsiteX7" fmla="*/ 209550 w 211454"/>
                <a:gd name="connsiteY7" fmla="*/ 53340 h 265747"/>
                <a:gd name="connsiteX8" fmla="*/ 76200 w 211454"/>
                <a:gd name="connsiteY8" fmla="*/ 213360 h 265747"/>
                <a:gd name="connsiteX9" fmla="*/ 211455 w 211454"/>
                <a:gd name="connsiteY9" fmla="*/ 213360 h 265747"/>
                <a:gd name="connsiteX10" fmla="*/ 211455 w 211454"/>
                <a:gd name="connsiteY10" fmla="*/ 265747 h 26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454" h="265747">
                  <a:moveTo>
                    <a:pt x="210502" y="265747"/>
                  </a:moveTo>
                  <a:lnTo>
                    <a:pt x="0" y="265747"/>
                  </a:lnTo>
                  <a:lnTo>
                    <a:pt x="0" y="212408"/>
                  </a:lnTo>
                  <a:lnTo>
                    <a:pt x="133350" y="52388"/>
                  </a:lnTo>
                  <a:lnTo>
                    <a:pt x="8572" y="52388"/>
                  </a:lnTo>
                  <a:lnTo>
                    <a:pt x="8572" y="0"/>
                  </a:lnTo>
                  <a:lnTo>
                    <a:pt x="209550" y="0"/>
                  </a:lnTo>
                  <a:lnTo>
                    <a:pt x="209550" y="53340"/>
                  </a:lnTo>
                  <a:lnTo>
                    <a:pt x="76200" y="213360"/>
                  </a:lnTo>
                  <a:lnTo>
                    <a:pt x="211455" y="213360"/>
                  </a:lnTo>
                  <a:lnTo>
                    <a:pt x="211455" y="26574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9" name="Freihandform: Form 148">
              <a:extLst>
                <a:ext uri="{FF2B5EF4-FFF2-40B4-BE49-F238E27FC236}">
                  <a16:creationId xmlns:a16="http://schemas.microsoft.com/office/drawing/2014/main" id="{FF0572F7-8DE0-E243-9073-4BC19EFDC22A}"/>
                </a:ext>
              </a:extLst>
            </p:cNvPr>
            <p:cNvSpPr/>
            <p:nvPr/>
          </p:nvSpPr>
          <p:spPr>
            <a:xfrm>
              <a:off x="1006414" y="486991"/>
              <a:ext cx="26651" cy="129724"/>
            </a:xfrm>
            <a:custGeom>
              <a:avLst/>
              <a:gdLst>
                <a:gd name="connsiteX0" fmla="*/ 79058 w 79057"/>
                <a:gd name="connsiteY0" fmla="*/ 38100 h 384809"/>
                <a:gd name="connsiteX1" fmla="*/ 39052 w 79057"/>
                <a:gd name="connsiteY1" fmla="*/ 76200 h 384809"/>
                <a:gd name="connsiteX2" fmla="*/ 0 w 79057"/>
                <a:gd name="connsiteY2" fmla="*/ 38100 h 384809"/>
                <a:gd name="connsiteX3" fmla="*/ 39052 w 79057"/>
                <a:gd name="connsiteY3" fmla="*/ 0 h 384809"/>
                <a:gd name="connsiteX4" fmla="*/ 79058 w 79057"/>
                <a:gd name="connsiteY4" fmla="*/ 38100 h 384809"/>
                <a:gd name="connsiteX5" fmla="*/ 70485 w 79057"/>
                <a:gd name="connsiteY5" fmla="*/ 384810 h 384809"/>
                <a:gd name="connsiteX6" fmla="*/ 8572 w 79057"/>
                <a:gd name="connsiteY6" fmla="*/ 384810 h 384809"/>
                <a:gd name="connsiteX7" fmla="*/ 8572 w 79057"/>
                <a:gd name="connsiteY7" fmla="*/ 118110 h 384809"/>
                <a:gd name="connsiteX8" fmla="*/ 70485 w 79057"/>
                <a:gd name="connsiteY8" fmla="*/ 118110 h 384809"/>
                <a:gd name="connsiteX9" fmla="*/ 70485 w 79057"/>
                <a:gd name="connsiteY9" fmla="*/ 384810 h 38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09">
                  <a:moveTo>
                    <a:pt x="79058" y="38100"/>
                  </a:moveTo>
                  <a:cubicBezTo>
                    <a:pt x="79058" y="60008"/>
                    <a:pt x="60960" y="76200"/>
                    <a:pt x="39052" y="76200"/>
                  </a:cubicBezTo>
                  <a:cubicBezTo>
                    <a:pt x="17145" y="76200"/>
                    <a:pt x="0" y="60008"/>
                    <a:pt x="0" y="38100"/>
                  </a:cubicBezTo>
                  <a:cubicBezTo>
                    <a:pt x="0" y="16192"/>
                    <a:pt x="18097" y="0"/>
                    <a:pt x="39052" y="0"/>
                  </a:cubicBezTo>
                  <a:cubicBezTo>
                    <a:pt x="60960" y="0"/>
                    <a:pt x="79058" y="16192"/>
                    <a:pt x="79058" y="38100"/>
                  </a:cubicBezTo>
                  <a:close/>
                  <a:moveTo>
                    <a:pt x="70485" y="384810"/>
                  </a:moveTo>
                  <a:lnTo>
                    <a:pt x="8572" y="384810"/>
                  </a:lnTo>
                  <a:lnTo>
                    <a:pt x="8572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0" name="Freihandform: Form 149">
              <a:extLst>
                <a:ext uri="{FF2B5EF4-FFF2-40B4-BE49-F238E27FC236}">
                  <a16:creationId xmlns:a16="http://schemas.microsoft.com/office/drawing/2014/main" id="{84FE2D28-D1B3-3347-BB91-0A0FB27AE960}"/>
                </a:ext>
              </a:extLst>
            </p:cNvPr>
            <p:cNvSpPr/>
            <p:nvPr/>
          </p:nvSpPr>
          <p:spPr>
            <a:xfrm>
              <a:off x="1058111" y="524881"/>
              <a:ext cx="77064" cy="92156"/>
            </a:xfrm>
            <a:custGeom>
              <a:avLst/>
              <a:gdLst>
                <a:gd name="connsiteX0" fmla="*/ 228600 w 228600"/>
                <a:gd name="connsiteY0" fmla="*/ 272415 h 273367"/>
                <a:gd name="connsiteX1" fmla="*/ 166688 w 228600"/>
                <a:gd name="connsiteY1" fmla="*/ 272415 h 273367"/>
                <a:gd name="connsiteX2" fmla="*/ 166688 w 228600"/>
                <a:gd name="connsiteY2" fmla="*/ 120015 h 273367"/>
                <a:gd name="connsiteX3" fmla="*/ 117158 w 228600"/>
                <a:gd name="connsiteY3" fmla="*/ 55245 h 273367"/>
                <a:gd name="connsiteX4" fmla="*/ 61913 w 228600"/>
                <a:gd name="connsiteY4" fmla="*/ 120015 h 273367"/>
                <a:gd name="connsiteX5" fmla="*/ 61913 w 228600"/>
                <a:gd name="connsiteY5" fmla="*/ 273367 h 273367"/>
                <a:gd name="connsiteX6" fmla="*/ 0 w 228600"/>
                <a:gd name="connsiteY6" fmla="*/ 273367 h 273367"/>
                <a:gd name="connsiteX7" fmla="*/ 0 w 228600"/>
                <a:gd name="connsiteY7" fmla="*/ 6667 h 273367"/>
                <a:gd name="connsiteX8" fmla="*/ 61913 w 228600"/>
                <a:gd name="connsiteY8" fmla="*/ 6667 h 273367"/>
                <a:gd name="connsiteX9" fmla="*/ 61913 w 228600"/>
                <a:gd name="connsiteY9" fmla="*/ 39052 h 273367"/>
                <a:gd name="connsiteX10" fmla="*/ 62865 w 228600"/>
                <a:gd name="connsiteY10" fmla="*/ 39052 h 273367"/>
                <a:gd name="connsiteX11" fmla="*/ 140970 w 228600"/>
                <a:gd name="connsiteY11" fmla="*/ 0 h 273367"/>
                <a:gd name="connsiteX12" fmla="*/ 228600 w 228600"/>
                <a:gd name="connsiteY12" fmla="*/ 107633 h 273367"/>
                <a:gd name="connsiteX13" fmla="*/ 228600 w 228600"/>
                <a:gd name="connsiteY13" fmla="*/ 272415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0" h="273367">
                  <a:moveTo>
                    <a:pt x="228600" y="272415"/>
                  </a:moveTo>
                  <a:lnTo>
                    <a:pt x="166688" y="272415"/>
                  </a:lnTo>
                  <a:lnTo>
                    <a:pt x="166688" y="120015"/>
                  </a:lnTo>
                  <a:cubicBezTo>
                    <a:pt x="166688" y="80963"/>
                    <a:pt x="155258" y="55245"/>
                    <a:pt x="117158" y="55245"/>
                  </a:cubicBezTo>
                  <a:cubicBezTo>
                    <a:pt x="73343" y="55245"/>
                    <a:pt x="61913" y="90488"/>
                    <a:pt x="61913" y="120015"/>
                  </a:cubicBezTo>
                  <a:lnTo>
                    <a:pt x="61913" y="273367"/>
                  </a:lnTo>
                  <a:lnTo>
                    <a:pt x="0" y="273367"/>
                  </a:lnTo>
                  <a:lnTo>
                    <a:pt x="0" y="6667"/>
                  </a:lnTo>
                  <a:lnTo>
                    <a:pt x="61913" y="6667"/>
                  </a:lnTo>
                  <a:lnTo>
                    <a:pt x="61913" y="39052"/>
                  </a:lnTo>
                  <a:lnTo>
                    <a:pt x="62865" y="39052"/>
                  </a:lnTo>
                  <a:cubicBezTo>
                    <a:pt x="78105" y="15240"/>
                    <a:pt x="106680" y="0"/>
                    <a:pt x="140970" y="0"/>
                  </a:cubicBezTo>
                  <a:cubicBezTo>
                    <a:pt x="201930" y="0"/>
                    <a:pt x="228600" y="44767"/>
                    <a:pt x="228600" y="107633"/>
                  </a:cubicBezTo>
                  <a:lnTo>
                    <a:pt x="228600" y="272415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1" name="Freihandform: Form 150">
              <a:extLst>
                <a:ext uri="{FF2B5EF4-FFF2-40B4-BE49-F238E27FC236}">
                  <a16:creationId xmlns:a16="http://schemas.microsoft.com/office/drawing/2014/main" id="{85CC087B-B58F-204A-BB7E-111D9B6DCA02}"/>
                </a:ext>
              </a:extLst>
            </p:cNvPr>
            <p:cNvSpPr/>
            <p:nvPr/>
          </p:nvSpPr>
          <p:spPr>
            <a:xfrm>
              <a:off x="1158616" y="486991"/>
              <a:ext cx="26651" cy="129724"/>
            </a:xfrm>
            <a:custGeom>
              <a:avLst/>
              <a:gdLst>
                <a:gd name="connsiteX0" fmla="*/ 79058 w 79057"/>
                <a:gd name="connsiteY0" fmla="*/ 38100 h 384809"/>
                <a:gd name="connsiteX1" fmla="*/ 39053 w 79057"/>
                <a:gd name="connsiteY1" fmla="*/ 76200 h 384809"/>
                <a:gd name="connsiteX2" fmla="*/ 0 w 79057"/>
                <a:gd name="connsiteY2" fmla="*/ 38100 h 384809"/>
                <a:gd name="connsiteX3" fmla="*/ 39053 w 79057"/>
                <a:gd name="connsiteY3" fmla="*/ 0 h 384809"/>
                <a:gd name="connsiteX4" fmla="*/ 79058 w 79057"/>
                <a:gd name="connsiteY4" fmla="*/ 38100 h 384809"/>
                <a:gd name="connsiteX5" fmla="*/ 71438 w 79057"/>
                <a:gd name="connsiteY5" fmla="*/ 384810 h 384809"/>
                <a:gd name="connsiteX6" fmla="*/ 9525 w 79057"/>
                <a:gd name="connsiteY6" fmla="*/ 384810 h 384809"/>
                <a:gd name="connsiteX7" fmla="*/ 9525 w 79057"/>
                <a:gd name="connsiteY7" fmla="*/ 118110 h 384809"/>
                <a:gd name="connsiteX8" fmla="*/ 71438 w 79057"/>
                <a:gd name="connsiteY8" fmla="*/ 118110 h 384809"/>
                <a:gd name="connsiteX9" fmla="*/ 71438 w 79057"/>
                <a:gd name="connsiteY9" fmla="*/ 384810 h 38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09">
                  <a:moveTo>
                    <a:pt x="79058" y="38100"/>
                  </a:moveTo>
                  <a:cubicBezTo>
                    <a:pt x="79058" y="60008"/>
                    <a:pt x="60960" y="76200"/>
                    <a:pt x="39053" y="76200"/>
                  </a:cubicBezTo>
                  <a:cubicBezTo>
                    <a:pt x="17145" y="76200"/>
                    <a:pt x="0" y="60008"/>
                    <a:pt x="0" y="38100"/>
                  </a:cubicBezTo>
                  <a:cubicBezTo>
                    <a:pt x="0" y="16192"/>
                    <a:pt x="18098" y="0"/>
                    <a:pt x="39053" y="0"/>
                  </a:cubicBezTo>
                  <a:cubicBezTo>
                    <a:pt x="61913" y="0"/>
                    <a:pt x="79058" y="16192"/>
                    <a:pt x="79058" y="38100"/>
                  </a:cubicBezTo>
                  <a:close/>
                  <a:moveTo>
                    <a:pt x="71438" y="384810"/>
                  </a:moveTo>
                  <a:lnTo>
                    <a:pt x="9525" y="384810"/>
                  </a:lnTo>
                  <a:lnTo>
                    <a:pt x="9525" y="118110"/>
                  </a:lnTo>
                  <a:lnTo>
                    <a:pt x="71438" y="118110"/>
                  </a:lnTo>
                  <a:lnTo>
                    <a:pt x="71438" y="38481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2" name="Freihandform: Form 151">
              <a:extLst>
                <a:ext uri="{FF2B5EF4-FFF2-40B4-BE49-F238E27FC236}">
                  <a16:creationId xmlns:a16="http://schemas.microsoft.com/office/drawing/2014/main" id="{12156B30-6B0A-C142-B751-BFCF0C566529}"/>
                </a:ext>
              </a:extLst>
            </p:cNvPr>
            <p:cNvSpPr/>
            <p:nvPr/>
          </p:nvSpPr>
          <p:spPr>
            <a:xfrm>
              <a:off x="1201965" y="524559"/>
              <a:ext cx="69358" cy="94404"/>
            </a:xfrm>
            <a:custGeom>
              <a:avLst/>
              <a:gdLst>
                <a:gd name="connsiteX0" fmla="*/ 29527 w 205739"/>
                <a:gd name="connsiteY0" fmla="*/ 198120 h 280035"/>
                <a:gd name="connsiteX1" fmla="*/ 104775 w 205739"/>
                <a:gd name="connsiteY1" fmla="*/ 227648 h 280035"/>
                <a:gd name="connsiteX2" fmla="*/ 143827 w 205739"/>
                <a:gd name="connsiteY2" fmla="*/ 200978 h 280035"/>
                <a:gd name="connsiteX3" fmla="*/ 10477 w 205739"/>
                <a:gd name="connsiteY3" fmla="*/ 82868 h 280035"/>
                <a:gd name="connsiteX4" fmla="*/ 111442 w 205739"/>
                <a:gd name="connsiteY4" fmla="*/ 0 h 280035"/>
                <a:gd name="connsiteX5" fmla="*/ 203835 w 205739"/>
                <a:gd name="connsiteY5" fmla="*/ 27623 h 280035"/>
                <a:gd name="connsiteX6" fmla="*/ 174307 w 205739"/>
                <a:gd name="connsiteY6" fmla="*/ 76200 h 280035"/>
                <a:gd name="connsiteX7" fmla="*/ 110490 w 205739"/>
                <a:gd name="connsiteY7" fmla="*/ 52388 h 280035"/>
                <a:gd name="connsiteX8" fmla="*/ 72390 w 205739"/>
                <a:gd name="connsiteY8" fmla="*/ 77153 h 280035"/>
                <a:gd name="connsiteX9" fmla="*/ 205740 w 205739"/>
                <a:gd name="connsiteY9" fmla="*/ 195263 h 280035"/>
                <a:gd name="connsiteX10" fmla="*/ 102870 w 205739"/>
                <a:gd name="connsiteY10" fmla="*/ 280035 h 280035"/>
                <a:gd name="connsiteX11" fmla="*/ 0 w 205739"/>
                <a:gd name="connsiteY11" fmla="*/ 247650 h 280035"/>
                <a:gd name="connsiteX12" fmla="*/ 29527 w 205739"/>
                <a:gd name="connsiteY12" fmla="*/ 198120 h 28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739" h="280035">
                  <a:moveTo>
                    <a:pt x="29527" y="198120"/>
                  </a:moveTo>
                  <a:cubicBezTo>
                    <a:pt x="56197" y="218123"/>
                    <a:pt x="80963" y="227648"/>
                    <a:pt x="104775" y="227648"/>
                  </a:cubicBezTo>
                  <a:cubicBezTo>
                    <a:pt x="127635" y="227648"/>
                    <a:pt x="143827" y="217170"/>
                    <a:pt x="143827" y="200978"/>
                  </a:cubicBezTo>
                  <a:cubicBezTo>
                    <a:pt x="143827" y="155258"/>
                    <a:pt x="10477" y="171450"/>
                    <a:pt x="10477" y="82868"/>
                  </a:cubicBezTo>
                  <a:cubicBezTo>
                    <a:pt x="10477" y="33338"/>
                    <a:pt x="51435" y="0"/>
                    <a:pt x="111442" y="0"/>
                  </a:cubicBezTo>
                  <a:cubicBezTo>
                    <a:pt x="143827" y="0"/>
                    <a:pt x="175260" y="9525"/>
                    <a:pt x="203835" y="27623"/>
                  </a:cubicBezTo>
                  <a:lnTo>
                    <a:pt x="174307" y="76200"/>
                  </a:lnTo>
                  <a:cubicBezTo>
                    <a:pt x="151447" y="60960"/>
                    <a:pt x="130492" y="52388"/>
                    <a:pt x="110490" y="52388"/>
                  </a:cubicBezTo>
                  <a:cubicBezTo>
                    <a:pt x="87630" y="52388"/>
                    <a:pt x="72390" y="61913"/>
                    <a:pt x="72390" y="77153"/>
                  </a:cubicBezTo>
                  <a:cubicBezTo>
                    <a:pt x="72390" y="120967"/>
                    <a:pt x="205740" y="105728"/>
                    <a:pt x="205740" y="195263"/>
                  </a:cubicBezTo>
                  <a:cubicBezTo>
                    <a:pt x="205740" y="245745"/>
                    <a:pt x="164782" y="280035"/>
                    <a:pt x="102870" y="280035"/>
                  </a:cubicBezTo>
                  <a:cubicBezTo>
                    <a:pt x="67627" y="280035"/>
                    <a:pt x="31432" y="268605"/>
                    <a:pt x="0" y="247650"/>
                  </a:cubicBezTo>
                  <a:lnTo>
                    <a:pt x="29527" y="19812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3" name="Freihandform: Form 152">
              <a:extLst>
                <a:ext uri="{FF2B5EF4-FFF2-40B4-BE49-F238E27FC236}">
                  <a16:creationId xmlns:a16="http://schemas.microsoft.com/office/drawing/2014/main" id="{6580FE58-EAB2-E64F-A5C8-99820718C2B5}"/>
                </a:ext>
              </a:extLst>
            </p:cNvPr>
            <p:cNvSpPr/>
            <p:nvPr/>
          </p:nvSpPr>
          <p:spPr>
            <a:xfrm>
              <a:off x="1288341" y="524559"/>
              <a:ext cx="75780" cy="94404"/>
            </a:xfrm>
            <a:custGeom>
              <a:avLst/>
              <a:gdLst>
                <a:gd name="connsiteX0" fmla="*/ 222885 w 224790"/>
                <a:gd name="connsiteY0" fmla="*/ 237173 h 280035"/>
                <a:gd name="connsiteX1" fmla="*/ 127635 w 224790"/>
                <a:gd name="connsiteY1" fmla="*/ 280035 h 280035"/>
                <a:gd name="connsiteX2" fmla="*/ 0 w 224790"/>
                <a:gd name="connsiteY2" fmla="*/ 140970 h 280035"/>
                <a:gd name="connsiteX3" fmla="*/ 128588 w 224790"/>
                <a:gd name="connsiteY3" fmla="*/ 0 h 280035"/>
                <a:gd name="connsiteX4" fmla="*/ 224790 w 224790"/>
                <a:gd name="connsiteY4" fmla="*/ 45720 h 280035"/>
                <a:gd name="connsiteX5" fmla="*/ 181928 w 224790"/>
                <a:gd name="connsiteY5" fmla="*/ 86678 h 280035"/>
                <a:gd name="connsiteX6" fmla="*/ 128588 w 224790"/>
                <a:gd name="connsiteY6" fmla="*/ 57150 h 280035"/>
                <a:gd name="connsiteX7" fmla="*/ 62865 w 224790"/>
                <a:gd name="connsiteY7" fmla="*/ 140017 h 280035"/>
                <a:gd name="connsiteX8" fmla="*/ 128588 w 224790"/>
                <a:gd name="connsiteY8" fmla="*/ 222885 h 280035"/>
                <a:gd name="connsiteX9" fmla="*/ 183832 w 224790"/>
                <a:gd name="connsiteY9" fmla="*/ 193358 h 280035"/>
                <a:gd name="connsiteX10" fmla="*/ 222885 w 224790"/>
                <a:gd name="connsiteY10" fmla="*/ 237173 h 28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790" h="280035">
                  <a:moveTo>
                    <a:pt x="222885" y="237173"/>
                  </a:moveTo>
                  <a:cubicBezTo>
                    <a:pt x="196215" y="266700"/>
                    <a:pt x="165735" y="280035"/>
                    <a:pt x="127635" y="280035"/>
                  </a:cubicBezTo>
                  <a:cubicBezTo>
                    <a:pt x="51435" y="280035"/>
                    <a:pt x="0" y="224790"/>
                    <a:pt x="0" y="140970"/>
                  </a:cubicBezTo>
                  <a:cubicBezTo>
                    <a:pt x="0" y="57150"/>
                    <a:pt x="51435" y="0"/>
                    <a:pt x="128588" y="0"/>
                  </a:cubicBezTo>
                  <a:cubicBezTo>
                    <a:pt x="168592" y="0"/>
                    <a:pt x="200978" y="15240"/>
                    <a:pt x="224790" y="45720"/>
                  </a:cubicBezTo>
                  <a:lnTo>
                    <a:pt x="181928" y="86678"/>
                  </a:lnTo>
                  <a:cubicBezTo>
                    <a:pt x="166688" y="66675"/>
                    <a:pt x="149542" y="57150"/>
                    <a:pt x="128588" y="57150"/>
                  </a:cubicBezTo>
                  <a:cubicBezTo>
                    <a:pt x="89535" y="57150"/>
                    <a:pt x="62865" y="89535"/>
                    <a:pt x="62865" y="140017"/>
                  </a:cubicBezTo>
                  <a:cubicBezTo>
                    <a:pt x="62865" y="189548"/>
                    <a:pt x="89535" y="222885"/>
                    <a:pt x="128588" y="222885"/>
                  </a:cubicBezTo>
                  <a:cubicBezTo>
                    <a:pt x="149542" y="222885"/>
                    <a:pt x="166688" y="213360"/>
                    <a:pt x="183832" y="193358"/>
                  </a:cubicBezTo>
                  <a:lnTo>
                    <a:pt x="222885" y="237173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4" name="Freihandform: Form 153">
              <a:extLst>
                <a:ext uri="{FF2B5EF4-FFF2-40B4-BE49-F238E27FC236}">
                  <a16:creationId xmlns:a16="http://schemas.microsoft.com/office/drawing/2014/main" id="{D1A46CB1-856B-EF44-99B4-D92B6C9335C9}"/>
                </a:ext>
              </a:extLst>
            </p:cNvPr>
            <p:cNvSpPr/>
            <p:nvPr/>
          </p:nvSpPr>
          <p:spPr>
            <a:xfrm>
              <a:off x="1382424" y="485706"/>
              <a:ext cx="77064" cy="131330"/>
            </a:xfrm>
            <a:custGeom>
              <a:avLst/>
              <a:gdLst>
                <a:gd name="connsiteX0" fmla="*/ 228600 w 228600"/>
                <a:gd name="connsiteY0" fmla="*/ 388620 h 389572"/>
                <a:gd name="connsiteX1" fmla="*/ 166688 w 228600"/>
                <a:gd name="connsiteY1" fmla="*/ 388620 h 389572"/>
                <a:gd name="connsiteX2" fmla="*/ 166688 w 228600"/>
                <a:gd name="connsiteY2" fmla="*/ 236220 h 389572"/>
                <a:gd name="connsiteX3" fmla="*/ 117158 w 228600"/>
                <a:gd name="connsiteY3" fmla="*/ 171450 h 389572"/>
                <a:gd name="connsiteX4" fmla="*/ 61913 w 228600"/>
                <a:gd name="connsiteY4" fmla="*/ 236220 h 389572"/>
                <a:gd name="connsiteX5" fmla="*/ 61913 w 228600"/>
                <a:gd name="connsiteY5" fmla="*/ 389573 h 389572"/>
                <a:gd name="connsiteX6" fmla="*/ 0 w 228600"/>
                <a:gd name="connsiteY6" fmla="*/ 389573 h 389572"/>
                <a:gd name="connsiteX7" fmla="*/ 0 w 228600"/>
                <a:gd name="connsiteY7" fmla="*/ 15240 h 389572"/>
                <a:gd name="connsiteX8" fmla="*/ 61913 w 228600"/>
                <a:gd name="connsiteY8" fmla="*/ 0 h 389572"/>
                <a:gd name="connsiteX9" fmla="*/ 61913 w 228600"/>
                <a:gd name="connsiteY9" fmla="*/ 155258 h 389572"/>
                <a:gd name="connsiteX10" fmla="*/ 62865 w 228600"/>
                <a:gd name="connsiteY10" fmla="*/ 155258 h 389572"/>
                <a:gd name="connsiteX11" fmla="*/ 140970 w 228600"/>
                <a:gd name="connsiteY11" fmla="*/ 116205 h 389572"/>
                <a:gd name="connsiteX12" fmla="*/ 228600 w 228600"/>
                <a:gd name="connsiteY12" fmla="*/ 223838 h 389572"/>
                <a:gd name="connsiteX13" fmla="*/ 228600 w 228600"/>
                <a:gd name="connsiteY13" fmla="*/ 388620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0" h="389572">
                  <a:moveTo>
                    <a:pt x="228600" y="388620"/>
                  </a:moveTo>
                  <a:lnTo>
                    <a:pt x="166688" y="388620"/>
                  </a:lnTo>
                  <a:lnTo>
                    <a:pt x="166688" y="236220"/>
                  </a:lnTo>
                  <a:cubicBezTo>
                    <a:pt x="166688" y="197168"/>
                    <a:pt x="154305" y="171450"/>
                    <a:pt x="117158" y="171450"/>
                  </a:cubicBezTo>
                  <a:cubicBezTo>
                    <a:pt x="74295" y="171450"/>
                    <a:pt x="61913" y="205740"/>
                    <a:pt x="61913" y="236220"/>
                  </a:cubicBezTo>
                  <a:lnTo>
                    <a:pt x="61913" y="389573"/>
                  </a:lnTo>
                  <a:lnTo>
                    <a:pt x="0" y="389573"/>
                  </a:lnTo>
                  <a:lnTo>
                    <a:pt x="0" y="15240"/>
                  </a:lnTo>
                  <a:lnTo>
                    <a:pt x="61913" y="0"/>
                  </a:lnTo>
                  <a:lnTo>
                    <a:pt x="61913" y="155258"/>
                  </a:lnTo>
                  <a:lnTo>
                    <a:pt x="62865" y="155258"/>
                  </a:lnTo>
                  <a:cubicBezTo>
                    <a:pt x="78105" y="131445"/>
                    <a:pt x="105728" y="116205"/>
                    <a:pt x="140970" y="116205"/>
                  </a:cubicBezTo>
                  <a:cubicBezTo>
                    <a:pt x="202883" y="116205"/>
                    <a:pt x="228600" y="161925"/>
                    <a:pt x="228600" y="223838"/>
                  </a:cubicBezTo>
                  <a:lnTo>
                    <a:pt x="228600" y="38862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5" name="Freihandform: Form 154">
              <a:extLst>
                <a:ext uri="{FF2B5EF4-FFF2-40B4-BE49-F238E27FC236}">
                  <a16:creationId xmlns:a16="http://schemas.microsoft.com/office/drawing/2014/main" id="{C3F3821A-9C8D-984F-9471-E14256D04420}"/>
                </a:ext>
              </a:extLst>
            </p:cNvPr>
            <p:cNvSpPr/>
            <p:nvPr/>
          </p:nvSpPr>
          <p:spPr>
            <a:xfrm>
              <a:off x="1481323" y="524881"/>
              <a:ext cx="81881" cy="94082"/>
            </a:xfrm>
            <a:custGeom>
              <a:avLst/>
              <a:gdLst>
                <a:gd name="connsiteX0" fmla="*/ 132397 w 242887"/>
                <a:gd name="connsiteY0" fmla="*/ 279083 h 279082"/>
                <a:gd name="connsiteX1" fmla="*/ 0 w 242887"/>
                <a:gd name="connsiteY1" fmla="*/ 139065 h 279082"/>
                <a:gd name="connsiteX2" fmla="*/ 124777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7 w 242887"/>
                <a:gd name="connsiteY6" fmla="*/ 225742 h 279082"/>
                <a:gd name="connsiteX7" fmla="*/ 198120 w 242887"/>
                <a:gd name="connsiteY7" fmla="*/ 194310 h 279082"/>
                <a:gd name="connsiteX8" fmla="*/ 237172 w 242887"/>
                <a:gd name="connsiteY8" fmla="*/ 235267 h 279082"/>
                <a:gd name="connsiteX9" fmla="*/ 132397 w 242887"/>
                <a:gd name="connsiteY9" fmla="*/ 279083 h 279082"/>
                <a:gd name="connsiteX10" fmla="*/ 62865 w 242887"/>
                <a:gd name="connsiteY10" fmla="*/ 115252 h 279082"/>
                <a:gd name="connsiteX11" fmla="*/ 183832 w 242887"/>
                <a:gd name="connsiteY11" fmla="*/ 115252 h 279082"/>
                <a:gd name="connsiteX12" fmla="*/ 124777 w 242887"/>
                <a:gd name="connsiteY12" fmla="*/ 50482 h 279082"/>
                <a:gd name="connsiteX13" fmla="*/ 62865 w 242887"/>
                <a:gd name="connsiteY13" fmla="*/ 115252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7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2" y="0"/>
                    <a:pt x="124777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7"/>
                    <a:pt x="241935" y="153352"/>
                    <a:pt x="241935" y="160972"/>
                  </a:cubicBezTo>
                  <a:lnTo>
                    <a:pt x="62865" y="160972"/>
                  </a:lnTo>
                  <a:cubicBezTo>
                    <a:pt x="69532" y="201930"/>
                    <a:pt x="94297" y="225742"/>
                    <a:pt x="132397" y="225742"/>
                  </a:cubicBezTo>
                  <a:cubicBezTo>
                    <a:pt x="157163" y="225742"/>
                    <a:pt x="177165" y="216217"/>
                    <a:pt x="198120" y="194310"/>
                  </a:cubicBezTo>
                  <a:lnTo>
                    <a:pt x="237172" y="235267"/>
                  </a:lnTo>
                  <a:cubicBezTo>
                    <a:pt x="206692" y="264795"/>
                    <a:pt x="172402" y="279083"/>
                    <a:pt x="132397" y="279083"/>
                  </a:cubicBezTo>
                  <a:close/>
                  <a:moveTo>
                    <a:pt x="62865" y="115252"/>
                  </a:moveTo>
                  <a:lnTo>
                    <a:pt x="183832" y="115252"/>
                  </a:lnTo>
                  <a:cubicBezTo>
                    <a:pt x="180975" y="74295"/>
                    <a:pt x="160020" y="50482"/>
                    <a:pt x="124777" y="50482"/>
                  </a:cubicBezTo>
                  <a:cubicBezTo>
                    <a:pt x="89535" y="50482"/>
                    <a:pt x="67627" y="74295"/>
                    <a:pt x="62865" y="115252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6" name="Freihandform: Form 155">
              <a:extLst>
                <a:ext uri="{FF2B5EF4-FFF2-40B4-BE49-F238E27FC236}">
                  <a16:creationId xmlns:a16="http://schemas.microsoft.com/office/drawing/2014/main" id="{1095980A-F106-E34F-912D-2D984421120C}"/>
                </a:ext>
              </a:extLst>
            </p:cNvPr>
            <p:cNvSpPr/>
            <p:nvPr/>
          </p:nvSpPr>
          <p:spPr>
            <a:xfrm>
              <a:off x="1639947" y="492771"/>
              <a:ext cx="78027" cy="124266"/>
            </a:xfrm>
            <a:custGeom>
              <a:avLst/>
              <a:gdLst>
                <a:gd name="connsiteX0" fmla="*/ 231457 w 231457"/>
                <a:gd name="connsiteY0" fmla="*/ 60007 h 368617"/>
                <a:gd name="connsiteX1" fmla="*/ 65722 w 231457"/>
                <a:gd name="connsiteY1" fmla="*/ 60007 h 368617"/>
                <a:gd name="connsiteX2" fmla="*/ 65722 w 231457"/>
                <a:gd name="connsiteY2" fmla="*/ 151447 h 368617"/>
                <a:gd name="connsiteX3" fmla="*/ 189547 w 231457"/>
                <a:gd name="connsiteY3" fmla="*/ 151447 h 368617"/>
                <a:gd name="connsiteX4" fmla="*/ 189547 w 231457"/>
                <a:gd name="connsiteY4" fmla="*/ 211455 h 368617"/>
                <a:gd name="connsiteX5" fmla="*/ 65722 w 231457"/>
                <a:gd name="connsiteY5" fmla="*/ 211455 h 368617"/>
                <a:gd name="connsiteX6" fmla="*/ 65722 w 231457"/>
                <a:gd name="connsiteY6" fmla="*/ 368617 h 368617"/>
                <a:gd name="connsiteX7" fmla="*/ 0 w 231457"/>
                <a:gd name="connsiteY7" fmla="*/ 368617 h 368617"/>
                <a:gd name="connsiteX8" fmla="*/ 0 w 231457"/>
                <a:gd name="connsiteY8" fmla="*/ 0 h 368617"/>
                <a:gd name="connsiteX9" fmla="*/ 231457 w 231457"/>
                <a:gd name="connsiteY9" fmla="*/ 0 h 368617"/>
                <a:gd name="connsiteX10" fmla="*/ 231457 w 231457"/>
                <a:gd name="connsiteY10" fmla="*/ 60007 h 36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457" h="368617">
                  <a:moveTo>
                    <a:pt x="231457" y="60007"/>
                  </a:moveTo>
                  <a:lnTo>
                    <a:pt x="65722" y="60007"/>
                  </a:lnTo>
                  <a:lnTo>
                    <a:pt x="65722" y="151447"/>
                  </a:lnTo>
                  <a:lnTo>
                    <a:pt x="189547" y="151447"/>
                  </a:lnTo>
                  <a:lnTo>
                    <a:pt x="189547" y="211455"/>
                  </a:lnTo>
                  <a:lnTo>
                    <a:pt x="65722" y="211455"/>
                  </a:lnTo>
                  <a:lnTo>
                    <a:pt x="65722" y="368617"/>
                  </a:lnTo>
                  <a:lnTo>
                    <a:pt x="0" y="368617"/>
                  </a:lnTo>
                  <a:lnTo>
                    <a:pt x="0" y="0"/>
                  </a:lnTo>
                  <a:lnTo>
                    <a:pt x="231457" y="0"/>
                  </a:lnTo>
                  <a:lnTo>
                    <a:pt x="231457" y="6000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7" name="Freihandform: Form 156">
              <a:extLst>
                <a:ext uri="{FF2B5EF4-FFF2-40B4-BE49-F238E27FC236}">
                  <a16:creationId xmlns:a16="http://schemas.microsoft.com/office/drawing/2014/main" id="{32C4F4EE-406B-1047-A6AA-32713162185B}"/>
                </a:ext>
              </a:extLst>
            </p:cNvPr>
            <p:cNvSpPr/>
            <p:nvPr/>
          </p:nvSpPr>
          <p:spPr>
            <a:xfrm>
              <a:off x="1721828" y="524881"/>
              <a:ext cx="76101" cy="94082"/>
            </a:xfrm>
            <a:custGeom>
              <a:avLst/>
              <a:gdLst>
                <a:gd name="connsiteX0" fmla="*/ 114300 w 225742"/>
                <a:gd name="connsiteY0" fmla="*/ 107633 h 279082"/>
                <a:gd name="connsiteX1" fmla="*/ 164782 w 225742"/>
                <a:gd name="connsiteY1" fmla="*/ 113347 h 279082"/>
                <a:gd name="connsiteX2" fmla="*/ 164782 w 225742"/>
                <a:gd name="connsiteY2" fmla="*/ 103822 h 279082"/>
                <a:gd name="connsiteX3" fmla="*/ 105728 w 225742"/>
                <a:gd name="connsiteY3" fmla="*/ 52388 h 279082"/>
                <a:gd name="connsiteX4" fmla="*/ 38100 w 225742"/>
                <a:gd name="connsiteY4" fmla="*/ 67627 h 279082"/>
                <a:gd name="connsiteX5" fmla="*/ 24765 w 225742"/>
                <a:gd name="connsiteY5" fmla="*/ 15240 h 279082"/>
                <a:gd name="connsiteX6" fmla="*/ 112395 w 225742"/>
                <a:gd name="connsiteY6" fmla="*/ 0 h 279082"/>
                <a:gd name="connsiteX7" fmla="*/ 225742 w 225742"/>
                <a:gd name="connsiteY7" fmla="*/ 102870 h 279082"/>
                <a:gd name="connsiteX8" fmla="*/ 225742 w 225742"/>
                <a:gd name="connsiteY8" fmla="*/ 273367 h 279082"/>
                <a:gd name="connsiteX9" fmla="*/ 166688 w 225742"/>
                <a:gd name="connsiteY9" fmla="*/ 273367 h 279082"/>
                <a:gd name="connsiteX10" fmla="*/ 166688 w 225742"/>
                <a:gd name="connsiteY10" fmla="*/ 244792 h 279082"/>
                <a:gd name="connsiteX11" fmla="*/ 165735 w 225742"/>
                <a:gd name="connsiteY11" fmla="*/ 244792 h 279082"/>
                <a:gd name="connsiteX12" fmla="*/ 87630 w 225742"/>
                <a:gd name="connsiteY12" fmla="*/ 279083 h 279082"/>
                <a:gd name="connsiteX13" fmla="*/ 0 w 225742"/>
                <a:gd name="connsiteY13" fmla="*/ 194310 h 279082"/>
                <a:gd name="connsiteX14" fmla="*/ 114300 w 225742"/>
                <a:gd name="connsiteY14" fmla="*/ 107633 h 279082"/>
                <a:gd name="connsiteX15" fmla="*/ 103822 w 225742"/>
                <a:gd name="connsiteY15" fmla="*/ 232410 h 279082"/>
                <a:gd name="connsiteX16" fmla="*/ 164782 w 225742"/>
                <a:gd name="connsiteY16" fmla="*/ 200025 h 279082"/>
                <a:gd name="connsiteX17" fmla="*/ 164782 w 225742"/>
                <a:gd name="connsiteY17" fmla="*/ 153352 h 279082"/>
                <a:gd name="connsiteX18" fmla="*/ 120967 w 225742"/>
                <a:gd name="connsiteY18" fmla="*/ 148590 h 279082"/>
                <a:gd name="connsiteX19" fmla="*/ 59055 w 225742"/>
                <a:gd name="connsiteY19" fmla="*/ 192405 h 279082"/>
                <a:gd name="connsiteX20" fmla="*/ 103822 w 225742"/>
                <a:gd name="connsiteY20" fmla="*/ 232410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5742" h="279082">
                  <a:moveTo>
                    <a:pt x="114300" y="107633"/>
                  </a:moveTo>
                  <a:cubicBezTo>
                    <a:pt x="131445" y="107633"/>
                    <a:pt x="147638" y="108585"/>
                    <a:pt x="164782" y="113347"/>
                  </a:cubicBezTo>
                  <a:lnTo>
                    <a:pt x="164782" y="103822"/>
                  </a:lnTo>
                  <a:cubicBezTo>
                    <a:pt x="164782" y="69532"/>
                    <a:pt x="144780" y="52388"/>
                    <a:pt x="105728" y="52388"/>
                  </a:cubicBezTo>
                  <a:cubicBezTo>
                    <a:pt x="83820" y="52388"/>
                    <a:pt x="60007" y="58102"/>
                    <a:pt x="38100" y="67627"/>
                  </a:cubicBezTo>
                  <a:lnTo>
                    <a:pt x="24765" y="15240"/>
                  </a:lnTo>
                  <a:cubicBezTo>
                    <a:pt x="49530" y="5715"/>
                    <a:pt x="81915" y="0"/>
                    <a:pt x="112395" y="0"/>
                  </a:cubicBezTo>
                  <a:cubicBezTo>
                    <a:pt x="187642" y="0"/>
                    <a:pt x="225742" y="35242"/>
                    <a:pt x="225742" y="102870"/>
                  </a:cubicBezTo>
                  <a:lnTo>
                    <a:pt x="225742" y="273367"/>
                  </a:lnTo>
                  <a:lnTo>
                    <a:pt x="166688" y="273367"/>
                  </a:lnTo>
                  <a:lnTo>
                    <a:pt x="166688" y="244792"/>
                  </a:lnTo>
                  <a:lnTo>
                    <a:pt x="165735" y="244792"/>
                  </a:lnTo>
                  <a:cubicBezTo>
                    <a:pt x="142875" y="268605"/>
                    <a:pt x="119063" y="279083"/>
                    <a:pt x="87630" y="279083"/>
                  </a:cubicBezTo>
                  <a:cubicBezTo>
                    <a:pt x="34290" y="279083"/>
                    <a:pt x="0" y="245745"/>
                    <a:pt x="0" y="194310"/>
                  </a:cubicBezTo>
                  <a:cubicBezTo>
                    <a:pt x="0" y="138113"/>
                    <a:pt x="40005" y="107633"/>
                    <a:pt x="114300" y="107633"/>
                  </a:cubicBezTo>
                  <a:close/>
                  <a:moveTo>
                    <a:pt x="103822" y="232410"/>
                  </a:moveTo>
                  <a:cubicBezTo>
                    <a:pt x="126682" y="232410"/>
                    <a:pt x="147638" y="220980"/>
                    <a:pt x="164782" y="200025"/>
                  </a:cubicBezTo>
                  <a:lnTo>
                    <a:pt x="164782" y="153352"/>
                  </a:lnTo>
                  <a:cubicBezTo>
                    <a:pt x="150495" y="149542"/>
                    <a:pt x="135255" y="148590"/>
                    <a:pt x="120967" y="148590"/>
                  </a:cubicBezTo>
                  <a:cubicBezTo>
                    <a:pt x="81915" y="148590"/>
                    <a:pt x="59055" y="163830"/>
                    <a:pt x="59055" y="192405"/>
                  </a:cubicBezTo>
                  <a:cubicBezTo>
                    <a:pt x="60007" y="217170"/>
                    <a:pt x="77153" y="232410"/>
                    <a:pt x="103822" y="23241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8" name="Freihandform: Form 157">
              <a:extLst>
                <a:ext uri="{FF2B5EF4-FFF2-40B4-BE49-F238E27FC236}">
                  <a16:creationId xmlns:a16="http://schemas.microsoft.com/office/drawing/2014/main" id="{0D493690-57AC-6645-98F5-617036F8B8A4}"/>
                </a:ext>
              </a:extLst>
            </p:cNvPr>
            <p:cNvSpPr/>
            <p:nvPr/>
          </p:nvSpPr>
          <p:spPr>
            <a:xfrm>
              <a:off x="1824902" y="485706"/>
              <a:ext cx="78991" cy="131330"/>
            </a:xfrm>
            <a:custGeom>
              <a:avLst/>
              <a:gdLst>
                <a:gd name="connsiteX0" fmla="*/ 0 w 234314"/>
                <a:gd name="connsiteY0" fmla="*/ 15240 h 389572"/>
                <a:gd name="connsiteX1" fmla="*/ 61913 w 234314"/>
                <a:gd name="connsiteY1" fmla="*/ 0 h 389572"/>
                <a:gd name="connsiteX2" fmla="*/ 61913 w 234314"/>
                <a:gd name="connsiteY2" fmla="*/ 234315 h 389572"/>
                <a:gd name="connsiteX3" fmla="*/ 62865 w 234314"/>
                <a:gd name="connsiteY3" fmla="*/ 234315 h 389572"/>
                <a:gd name="connsiteX4" fmla="*/ 150495 w 234314"/>
                <a:gd name="connsiteY4" fmla="*/ 122873 h 389572"/>
                <a:gd name="connsiteX5" fmla="*/ 224790 w 234314"/>
                <a:gd name="connsiteY5" fmla="*/ 122873 h 389572"/>
                <a:gd name="connsiteX6" fmla="*/ 137160 w 234314"/>
                <a:gd name="connsiteY6" fmla="*/ 227648 h 389572"/>
                <a:gd name="connsiteX7" fmla="*/ 234315 w 234314"/>
                <a:gd name="connsiteY7" fmla="*/ 389573 h 389572"/>
                <a:gd name="connsiteX8" fmla="*/ 160020 w 234314"/>
                <a:gd name="connsiteY8" fmla="*/ 389573 h 389572"/>
                <a:gd name="connsiteX9" fmla="*/ 93345 w 234314"/>
                <a:gd name="connsiteY9" fmla="*/ 274320 h 389572"/>
                <a:gd name="connsiteX10" fmla="*/ 62865 w 234314"/>
                <a:gd name="connsiteY10" fmla="*/ 308610 h 389572"/>
                <a:gd name="connsiteX11" fmla="*/ 62865 w 234314"/>
                <a:gd name="connsiteY11" fmla="*/ 389573 h 389572"/>
                <a:gd name="connsiteX12" fmla="*/ 952 w 234314"/>
                <a:gd name="connsiteY12" fmla="*/ 389573 h 389572"/>
                <a:gd name="connsiteX13" fmla="*/ 952 w 234314"/>
                <a:gd name="connsiteY13" fmla="*/ 15240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4314" h="389572">
                  <a:moveTo>
                    <a:pt x="0" y="15240"/>
                  </a:moveTo>
                  <a:lnTo>
                    <a:pt x="61913" y="0"/>
                  </a:lnTo>
                  <a:lnTo>
                    <a:pt x="61913" y="234315"/>
                  </a:lnTo>
                  <a:lnTo>
                    <a:pt x="62865" y="234315"/>
                  </a:lnTo>
                  <a:lnTo>
                    <a:pt x="150495" y="122873"/>
                  </a:lnTo>
                  <a:lnTo>
                    <a:pt x="224790" y="122873"/>
                  </a:lnTo>
                  <a:lnTo>
                    <a:pt x="137160" y="227648"/>
                  </a:lnTo>
                  <a:lnTo>
                    <a:pt x="234315" y="389573"/>
                  </a:lnTo>
                  <a:lnTo>
                    <a:pt x="160020" y="389573"/>
                  </a:lnTo>
                  <a:lnTo>
                    <a:pt x="93345" y="274320"/>
                  </a:lnTo>
                  <a:lnTo>
                    <a:pt x="62865" y="308610"/>
                  </a:lnTo>
                  <a:lnTo>
                    <a:pt x="62865" y="389573"/>
                  </a:lnTo>
                  <a:lnTo>
                    <a:pt x="952" y="389573"/>
                  </a:lnTo>
                  <a:lnTo>
                    <a:pt x="952" y="1524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9" name="Freihandform: Form 158">
              <a:extLst>
                <a:ext uri="{FF2B5EF4-FFF2-40B4-BE49-F238E27FC236}">
                  <a16:creationId xmlns:a16="http://schemas.microsoft.com/office/drawing/2014/main" id="{A138287B-221E-D84D-BBB7-3CBBF40F05D2}"/>
                </a:ext>
              </a:extLst>
            </p:cNvPr>
            <p:cNvSpPr/>
            <p:nvPr/>
          </p:nvSpPr>
          <p:spPr>
            <a:xfrm>
              <a:off x="1919305" y="527129"/>
              <a:ext cx="77385" cy="92156"/>
            </a:xfrm>
            <a:custGeom>
              <a:avLst/>
              <a:gdLst>
                <a:gd name="connsiteX0" fmla="*/ 62865 w 229552"/>
                <a:gd name="connsiteY0" fmla="*/ 160020 h 273367"/>
                <a:gd name="connsiteX1" fmla="*/ 116205 w 229552"/>
                <a:gd name="connsiteY1" fmla="*/ 216217 h 273367"/>
                <a:gd name="connsiteX2" fmla="*/ 167640 w 229552"/>
                <a:gd name="connsiteY2" fmla="*/ 160020 h 273367"/>
                <a:gd name="connsiteX3" fmla="*/ 167640 w 229552"/>
                <a:gd name="connsiteY3" fmla="*/ 0 h 273367"/>
                <a:gd name="connsiteX4" fmla="*/ 229553 w 229552"/>
                <a:gd name="connsiteY4" fmla="*/ 0 h 273367"/>
                <a:gd name="connsiteX5" fmla="*/ 229553 w 229552"/>
                <a:gd name="connsiteY5" fmla="*/ 161925 h 273367"/>
                <a:gd name="connsiteX6" fmla="*/ 117157 w 229552"/>
                <a:gd name="connsiteY6" fmla="*/ 273367 h 273367"/>
                <a:gd name="connsiteX7" fmla="*/ 0 w 229552"/>
                <a:gd name="connsiteY7" fmla="*/ 162878 h 273367"/>
                <a:gd name="connsiteX8" fmla="*/ 0 w 229552"/>
                <a:gd name="connsiteY8" fmla="*/ 952 h 273367"/>
                <a:gd name="connsiteX9" fmla="*/ 61913 w 229552"/>
                <a:gd name="connsiteY9" fmla="*/ 952 h 273367"/>
                <a:gd name="connsiteX10" fmla="*/ 61913 w 229552"/>
                <a:gd name="connsiteY10" fmla="*/ 160020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552" h="273367">
                  <a:moveTo>
                    <a:pt x="62865" y="160020"/>
                  </a:moveTo>
                  <a:cubicBezTo>
                    <a:pt x="62865" y="196215"/>
                    <a:pt x="80963" y="216217"/>
                    <a:pt x="116205" y="216217"/>
                  </a:cubicBezTo>
                  <a:cubicBezTo>
                    <a:pt x="150495" y="216217"/>
                    <a:pt x="167640" y="197167"/>
                    <a:pt x="167640" y="160020"/>
                  </a:cubicBezTo>
                  <a:lnTo>
                    <a:pt x="167640" y="0"/>
                  </a:lnTo>
                  <a:lnTo>
                    <a:pt x="229553" y="0"/>
                  </a:lnTo>
                  <a:lnTo>
                    <a:pt x="229553" y="161925"/>
                  </a:lnTo>
                  <a:cubicBezTo>
                    <a:pt x="229553" y="232410"/>
                    <a:pt x="190500" y="273367"/>
                    <a:pt x="117157" y="273367"/>
                  </a:cubicBezTo>
                  <a:cubicBezTo>
                    <a:pt x="44767" y="273367"/>
                    <a:pt x="0" y="232410"/>
                    <a:pt x="0" y="162878"/>
                  </a:cubicBezTo>
                  <a:lnTo>
                    <a:pt x="0" y="952"/>
                  </a:lnTo>
                  <a:lnTo>
                    <a:pt x="61913" y="952"/>
                  </a:lnTo>
                  <a:lnTo>
                    <a:pt x="61913" y="16002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90" name="Freihandform: Form 159">
              <a:extLst>
                <a:ext uri="{FF2B5EF4-FFF2-40B4-BE49-F238E27FC236}">
                  <a16:creationId xmlns:a16="http://schemas.microsoft.com/office/drawing/2014/main" id="{B2324B09-1E2F-AD48-89AE-560E3C0F77D8}"/>
                </a:ext>
              </a:extLst>
            </p:cNvPr>
            <p:cNvSpPr/>
            <p:nvPr/>
          </p:nvSpPr>
          <p:spPr>
            <a:xfrm>
              <a:off x="2023663" y="485385"/>
              <a:ext cx="20871" cy="131330"/>
            </a:xfrm>
            <a:custGeom>
              <a:avLst/>
              <a:gdLst>
                <a:gd name="connsiteX0" fmla="*/ 61913 w 61912"/>
                <a:gd name="connsiteY0" fmla="*/ 389572 h 389572"/>
                <a:gd name="connsiteX1" fmla="*/ 0 w 61912"/>
                <a:gd name="connsiteY1" fmla="*/ 389572 h 389572"/>
                <a:gd name="connsiteX2" fmla="*/ 0 w 61912"/>
                <a:gd name="connsiteY2" fmla="*/ 14288 h 389572"/>
                <a:gd name="connsiteX3" fmla="*/ 61913 w 61912"/>
                <a:gd name="connsiteY3" fmla="*/ 0 h 389572"/>
                <a:gd name="connsiteX4" fmla="*/ 61913 w 61912"/>
                <a:gd name="connsiteY4" fmla="*/ 389572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12" h="389572">
                  <a:moveTo>
                    <a:pt x="61913" y="389572"/>
                  </a:moveTo>
                  <a:lnTo>
                    <a:pt x="0" y="389572"/>
                  </a:lnTo>
                  <a:lnTo>
                    <a:pt x="0" y="14288"/>
                  </a:lnTo>
                  <a:lnTo>
                    <a:pt x="61913" y="0"/>
                  </a:lnTo>
                  <a:lnTo>
                    <a:pt x="61913" y="38957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91" name="Freihandform: Form 189">
              <a:extLst>
                <a:ext uri="{FF2B5EF4-FFF2-40B4-BE49-F238E27FC236}">
                  <a16:creationId xmlns:a16="http://schemas.microsoft.com/office/drawing/2014/main" id="{C962E50C-4D20-D843-A63D-C0BC7F46661E}"/>
                </a:ext>
              </a:extLst>
            </p:cNvPr>
            <p:cNvSpPr/>
            <p:nvPr/>
          </p:nvSpPr>
          <p:spPr>
            <a:xfrm>
              <a:off x="2062838" y="498229"/>
              <a:ext cx="55872" cy="120734"/>
            </a:xfrm>
            <a:custGeom>
              <a:avLst/>
              <a:gdLst>
                <a:gd name="connsiteX0" fmla="*/ 165735 w 165735"/>
                <a:gd name="connsiteY0" fmla="*/ 295275 h 358140"/>
                <a:gd name="connsiteX1" fmla="*/ 165735 w 165735"/>
                <a:gd name="connsiteY1" fmla="*/ 348615 h 358140"/>
                <a:gd name="connsiteX2" fmla="*/ 113348 w 165735"/>
                <a:gd name="connsiteY2" fmla="*/ 358140 h 358140"/>
                <a:gd name="connsiteX3" fmla="*/ 40957 w 165735"/>
                <a:gd name="connsiteY3" fmla="*/ 282892 h 358140"/>
                <a:gd name="connsiteX4" fmla="*/ 40957 w 165735"/>
                <a:gd name="connsiteY4" fmla="*/ 137160 h 358140"/>
                <a:gd name="connsiteX5" fmla="*/ 0 w 165735"/>
                <a:gd name="connsiteY5" fmla="*/ 137160 h 358140"/>
                <a:gd name="connsiteX6" fmla="*/ 0 w 165735"/>
                <a:gd name="connsiteY6" fmla="*/ 85725 h 358140"/>
                <a:gd name="connsiteX7" fmla="*/ 40005 w 165735"/>
                <a:gd name="connsiteY7" fmla="*/ 85725 h 358140"/>
                <a:gd name="connsiteX8" fmla="*/ 40005 w 165735"/>
                <a:gd name="connsiteY8" fmla="*/ 13335 h 358140"/>
                <a:gd name="connsiteX9" fmla="*/ 101918 w 165735"/>
                <a:gd name="connsiteY9" fmla="*/ 0 h 358140"/>
                <a:gd name="connsiteX10" fmla="*/ 101918 w 165735"/>
                <a:gd name="connsiteY10" fmla="*/ 86677 h 358140"/>
                <a:gd name="connsiteX11" fmla="*/ 165735 w 165735"/>
                <a:gd name="connsiteY11" fmla="*/ 86677 h 358140"/>
                <a:gd name="connsiteX12" fmla="*/ 165735 w 165735"/>
                <a:gd name="connsiteY12" fmla="*/ 138113 h 358140"/>
                <a:gd name="connsiteX13" fmla="*/ 101918 w 165735"/>
                <a:gd name="connsiteY13" fmla="*/ 138113 h 358140"/>
                <a:gd name="connsiteX14" fmla="*/ 101918 w 165735"/>
                <a:gd name="connsiteY14" fmla="*/ 269558 h 358140"/>
                <a:gd name="connsiteX15" fmla="*/ 130493 w 165735"/>
                <a:gd name="connsiteY15" fmla="*/ 304800 h 358140"/>
                <a:gd name="connsiteX16" fmla="*/ 165735 w 165735"/>
                <a:gd name="connsiteY16" fmla="*/ 295275 h 35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735" h="358140">
                  <a:moveTo>
                    <a:pt x="165735" y="295275"/>
                  </a:moveTo>
                  <a:lnTo>
                    <a:pt x="165735" y="348615"/>
                  </a:lnTo>
                  <a:cubicBezTo>
                    <a:pt x="152400" y="355283"/>
                    <a:pt x="131445" y="358140"/>
                    <a:pt x="113348" y="358140"/>
                  </a:cubicBezTo>
                  <a:cubicBezTo>
                    <a:pt x="66675" y="358140"/>
                    <a:pt x="40957" y="332422"/>
                    <a:pt x="40957" y="282892"/>
                  </a:cubicBezTo>
                  <a:lnTo>
                    <a:pt x="40957" y="137160"/>
                  </a:lnTo>
                  <a:lnTo>
                    <a:pt x="0" y="137160"/>
                  </a:lnTo>
                  <a:lnTo>
                    <a:pt x="0" y="85725"/>
                  </a:lnTo>
                  <a:lnTo>
                    <a:pt x="40005" y="85725"/>
                  </a:lnTo>
                  <a:lnTo>
                    <a:pt x="40005" y="13335"/>
                  </a:lnTo>
                  <a:lnTo>
                    <a:pt x="101918" y="0"/>
                  </a:lnTo>
                  <a:lnTo>
                    <a:pt x="101918" y="86677"/>
                  </a:lnTo>
                  <a:lnTo>
                    <a:pt x="165735" y="86677"/>
                  </a:lnTo>
                  <a:lnTo>
                    <a:pt x="165735" y="138113"/>
                  </a:lnTo>
                  <a:lnTo>
                    <a:pt x="101918" y="138113"/>
                  </a:lnTo>
                  <a:lnTo>
                    <a:pt x="101918" y="269558"/>
                  </a:lnTo>
                  <a:cubicBezTo>
                    <a:pt x="101918" y="294322"/>
                    <a:pt x="110490" y="304800"/>
                    <a:pt x="130493" y="304800"/>
                  </a:cubicBezTo>
                  <a:cubicBezTo>
                    <a:pt x="142875" y="303847"/>
                    <a:pt x="155257" y="300038"/>
                    <a:pt x="165735" y="29527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95" name="Freihandform: Form 190">
              <a:extLst>
                <a:ext uri="{FF2B5EF4-FFF2-40B4-BE49-F238E27FC236}">
                  <a16:creationId xmlns:a16="http://schemas.microsoft.com/office/drawing/2014/main" id="{6E8043B9-7D89-3C49-8C14-98D84246C3BC}"/>
                </a:ext>
              </a:extLst>
            </p:cNvPr>
            <p:cNvSpPr/>
            <p:nvPr/>
          </p:nvSpPr>
          <p:spPr>
            <a:xfrm>
              <a:off x="2135407" y="488596"/>
              <a:ext cx="76101" cy="130367"/>
            </a:xfrm>
            <a:custGeom>
              <a:avLst/>
              <a:gdLst>
                <a:gd name="connsiteX0" fmla="*/ 114300 w 225742"/>
                <a:gd name="connsiteY0" fmla="*/ 215265 h 386715"/>
                <a:gd name="connsiteX1" fmla="*/ 164782 w 225742"/>
                <a:gd name="connsiteY1" fmla="*/ 220980 h 386715"/>
                <a:gd name="connsiteX2" fmla="*/ 164782 w 225742"/>
                <a:gd name="connsiteY2" fmla="*/ 211455 h 386715"/>
                <a:gd name="connsiteX3" fmla="*/ 105727 w 225742"/>
                <a:gd name="connsiteY3" fmla="*/ 160020 h 386715"/>
                <a:gd name="connsiteX4" fmla="*/ 38100 w 225742"/>
                <a:gd name="connsiteY4" fmla="*/ 175260 h 386715"/>
                <a:gd name="connsiteX5" fmla="*/ 24765 w 225742"/>
                <a:gd name="connsiteY5" fmla="*/ 122873 h 386715"/>
                <a:gd name="connsiteX6" fmla="*/ 112395 w 225742"/>
                <a:gd name="connsiteY6" fmla="*/ 107633 h 386715"/>
                <a:gd name="connsiteX7" fmla="*/ 225742 w 225742"/>
                <a:gd name="connsiteY7" fmla="*/ 210503 h 386715"/>
                <a:gd name="connsiteX8" fmla="*/ 225742 w 225742"/>
                <a:gd name="connsiteY8" fmla="*/ 381000 h 386715"/>
                <a:gd name="connsiteX9" fmla="*/ 166688 w 225742"/>
                <a:gd name="connsiteY9" fmla="*/ 381000 h 386715"/>
                <a:gd name="connsiteX10" fmla="*/ 166688 w 225742"/>
                <a:gd name="connsiteY10" fmla="*/ 352425 h 386715"/>
                <a:gd name="connsiteX11" fmla="*/ 165735 w 225742"/>
                <a:gd name="connsiteY11" fmla="*/ 352425 h 386715"/>
                <a:gd name="connsiteX12" fmla="*/ 87630 w 225742"/>
                <a:gd name="connsiteY12" fmla="*/ 386715 h 386715"/>
                <a:gd name="connsiteX13" fmla="*/ 0 w 225742"/>
                <a:gd name="connsiteY13" fmla="*/ 301942 h 386715"/>
                <a:gd name="connsiteX14" fmla="*/ 114300 w 225742"/>
                <a:gd name="connsiteY14" fmla="*/ 215265 h 386715"/>
                <a:gd name="connsiteX15" fmla="*/ 63817 w 225742"/>
                <a:gd name="connsiteY15" fmla="*/ 72390 h 386715"/>
                <a:gd name="connsiteX16" fmla="*/ 26670 w 225742"/>
                <a:gd name="connsiteY16" fmla="*/ 36195 h 386715"/>
                <a:gd name="connsiteX17" fmla="*/ 63817 w 225742"/>
                <a:gd name="connsiteY17" fmla="*/ 0 h 386715"/>
                <a:gd name="connsiteX18" fmla="*/ 100965 w 225742"/>
                <a:gd name="connsiteY18" fmla="*/ 36195 h 386715"/>
                <a:gd name="connsiteX19" fmla="*/ 63817 w 225742"/>
                <a:gd name="connsiteY19" fmla="*/ 72390 h 386715"/>
                <a:gd name="connsiteX20" fmla="*/ 103822 w 225742"/>
                <a:gd name="connsiteY20" fmla="*/ 340042 h 386715"/>
                <a:gd name="connsiteX21" fmla="*/ 164782 w 225742"/>
                <a:gd name="connsiteY21" fmla="*/ 307658 h 386715"/>
                <a:gd name="connsiteX22" fmla="*/ 164782 w 225742"/>
                <a:gd name="connsiteY22" fmla="*/ 260985 h 386715"/>
                <a:gd name="connsiteX23" fmla="*/ 120967 w 225742"/>
                <a:gd name="connsiteY23" fmla="*/ 256222 h 386715"/>
                <a:gd name="connsiteX24" fmla="*/ 59055 w 225742"/>
                <a:gd name="connsiteY24" fmla="*/ 300038 h 386715"/>
                <a:gd name="connsiteX25" fmla="*/ 103822 w 225742"/>
                <a:gd name="connsiteY25" fmla="*/ 340042 h 386715"/>
                <a:gd name="connsiteX26" fmla="*/ 172402 w 225742"/>
                <a:gd name="connsiteY26" fmla="*/ 72390 h 386715"/>
                <a:gd name="connsiteX27" fmla="*/ 135255 w 225742"/>
                <a:gd name="connsiteY27" fmla="*/ 36195 h 386715"/>
                <a:gd name="connsiteX28" fmla="*/ 172402 w 225742"/>
                <a:gd name="connsiteY28" fmla="*/ 0 h 386715"/>
                <a:gd name="connsiteX29" fmla="*/ 209550 w 225742"/>
                <a:gd name="connsiteY29" fmla="*/ 36195 h 386715"/>
                <a:gd name="connsiteX30" fmla="*/ 172402 w 225742"/>
                <a:gd name="connsiteY30" fmla="*/ 72390 h 386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5742" h="386715">
                  <a:moveTo>
                    <a:pt x="114300" y="215265"/>
                  </a:moveTo>
                  <a:cubicBezTo>
                    <a:pt x="131445" y="215265"/>
                    <a:pt x="147638" y="216217"/>
                    <a:pt x="164782" y="220980"/>
                  </a:cubicBezTo>
                  <a:lnTo>
                    <a:pt x="164782" y="211455"/>
                  </a:lnTo>
                  <a:cubicBezTo>
                    <a:pt x="164782" y="177165"/>
                    <a:pt x="144780" y="160020"/>
                    <a:pt x="105727" y="160020"/>
                  </a:cubicBezTo>
                  <a:cubicBezTo>
                    <a:pt x="83820" y="160020"/>
                    <a:pt x="60007" y="165735"/>
                    <a:pt x="38100" y="175260"/>
                  </a:cubicBezTo>
                  <a:lnTo>
                    <a:pt x="24765" y="122873"/>
                  </a:lnTo>
                  <a:cubicBezTo>
                    <a:pt x="49530" y="113348"/>
                    <a:pt x="81915" y="107633"/>
                    <a:pt x="112395" y="107633"/>
                  </a:cubicBezTo>
                  <a:cubicBezTo>
                    <a:pt x="187642" y="107633"/>
                    <a:pt x="225742" y="142875"/>
                    <a:pt x="225742" y="210503"/>
                  </a:cubicBezTo>
                  <a:lnTo>
                    <a:pt x="225742" y="381000"/>
                  </a:lnTo>
                  <a:lnTo>
                    <a:pt x="166688" y="381000"/>
                  </a:lnTo>
                  <a:lnTo>
                    <a:pt x="166688" y="352425"/>
                  </a:lnTo>
                  <a:lnTo>
                    <a:pt x="165735" y="352425"/>
                  </a:lnTo>
                  <a:cubicBezTo>
                    <a:pt x="142875" y="376238"/>
                    <a:pt x="119063" y="386715"/>
                    <a:pt x="87630" y="386715"/>
                  </a:cubicBezTo>
                  <a:cubicBezTo>
                    <a:pt x="34290" y="386715"/>
                    <a:pt x="0" y="353378"/>
                    <a:pt x="0" y="301942"/>
                  </a:cubicBezTo>
                  <a:cubicBezTo>
                    <a:pt x="0" y="245745"/>
                    <a:pt x="40005" y="215265"/>
                    <a:pt x="114300" y="215265"/>
                  </a:cubicBezTo>
                  <a:close/>
                  <a:moveTo>
                    <a:pt x="63817" y="72390"/>
                  </a:moveTo>
                  <a:cubicBezTo>
                    <a:pt x="43815" y="72390"/>
                    <a:pt x="26670" y="55245"/>
                    <a:pt x="26670" y="36195"/>
                  </a:cubicBezTo>
                  <a:cubicBezTo>
                    <a:pt x="26670" y="17145"/>
                    <a:pt x="43815" y="0"/>
                    <a:pt x="63817" y="0"/>
                  </a:cubicBezTo>
                  <a:cubicBezTo>
                    <a:pt x="83820" y="0"/>
                    <a:pt x="100965" y="17145"/>
                    <a:pt x="100965" y="36195"/>
                  </a:cubicBezTo>
                  <a:cubicBezTo>
                    <a:pt x="100965" y="56198"/>
                    <a:pt x="83820" y="72390"/>
                    <a:pt x="63817" y="72390"/>
                  </a:cubicBezTo>
                  <a:close/>
                  <a:moveTo>
                    <a:pt x="103822" y="340042"/>
                  </a:moveTo>
                  <a:cubicBezTo>
                    <a:pt x="126682" y="340042"/>
                    <a:pt x="147638" y="328613"/>
                    <a:pt x="164782" y="307658"/>
                  </a:cubicBezTo>
                  <a:lnTo>
                    <a:pt x="164782" y="260985"/>
                  </a:lnTo>
                  <a:cubicBezTo>
                    <a:pt x="150495" y="257175"/>
                    <a:pt x="135255" y="256222"/>
                    <a:pt x="120967" y="256222"/>
                  </a:cubicBezTo>
                  <a:cubicBezTo>
                    <a:pt x="81915" y="256222"/>
                    <a:pt x="59055" y="271463"/>
                    <a:pt x="59055" y="300038"/>
                  </a:cubicBezTo>
                  <a:cubicBezTo>
                    <a:pt x="59055" y="324803"/>
                    <a:pt x="76200" y="340042"/>
                    <a:pt x="103822" y="340042"/>
                  </a:cubicBezTo>
                  <a:close/>
                  <a:moveTo>
                    <a:pt x="172402" y="72390"/>
                  </a:moveTo>
                  <a:cubicBezTo>
                    <a:pt x="152400" y="72390"/>
                    <a:pt x="135255" y="55245"/>
                    <a:pt x="135255" y="36195"/>
                  </a:cubicBezTo>
                  <a:cubicBezTo>
                    <a:pt x="135255" y="17145"/>
                    <a:pt x="152400" y="0"/>
                    <a:pt x="172402" y="0"/>
                  </a:cubicBezTo>
                  <a:cubicBezTo>
                    <a:pt x="192405" y="0"/>
                    <a:pt x="209550" y="17145"/>
                    <a:pt x="209550" y="36195"/>
                  </a:cubicBezTo>
                  <a:cubicBezTo>
                    <a:pt x="209550" y="56198"/>
                    <a:pt x="192405" y="72390"/>
                    <a:pt x="172402" y="7239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96" name="Freihandform: Form 191">
              <a:extLst>
                <a:ext uri="{FF2B5EF4-FFF2-40B4-BE49-F238E27FC236}">
                  <a16:creationId xmlns:a16="http://schemas.microsoft.com/office/drawing/2014/main" id="{A46F15FB-2AE2-F84A-99CC-6BFF6DFD5D1E}"/>
                </a:ext>
              </a:extLst>
            </p:cNvPr>
            <p:cNvSpPr/>
            <p:nvPr/>
          </p:nvSpPr>
          <p:spPr>
            <a:xfrm>
              <a:off x="2227884" y="498229"/>
              <a:ext cx="55871" cy="120734"/>
            </a:xfrm>
            <a:custGeom>
              <a:avLst/>
              <a:gdLst>
                <a:gd name="connsiteX0" fmla="*/ 165735 w 165734"/>
                <a:gd name="connsiteY0" fmla="*/ 295275 h 358140"/>
                <a:gd name="connsiteX1" fmla="*/ 165735 w 165734"/>
                <a:gd name="connsiteY1" fmla="*/ 348615 h 358140"/>
                <a:gd name="connsiteX2" fmla="*/ 113347 w 165734"/>
                <a:gd name="connsiteY2" fmla="*/ 358140 h 358140"/>
                <a:gd name="connsiteX3" fmla="*/ 40957 w 165734"/>
                <a:gd name="connsiteY3" fmla="*/ 282892 h 358140"/>
                <a:gd name="connsiteX4" fmla="*/ 40957 w 165734"/>
                <a:gd name="connsiteY4" fmla="*/ 137160 h 358140"/>
                <a:gd name="connsiteX5" fmla="*/ 0 w 165734"/>
                <a:gd name="connsiteY5" fmla="*/ 137160 h 358140"/>
                <a:gd name="connsiteX6" fmla="*/ 0 w 165734"/>
                <a:gd name="connsiteY6" fmla="*/ 85725 h 358140"/>
                <a:gd name="connsiteX7" fmla="*/ 40005 w 165734"/>
                <a:gd name="connsiteY7" fmla="*/ 85725 h 358140"/>
                <a:gd name="connsiteX8" fmla="*/ 40005 w 165734"/>
                <a:gd name="connsiteY8" fmla="*/ 13335 h 358140"/>
                <a:gd name="connsiteX9" fmla="*/ 101918 w 165734"/>
                <a:gd name="connsiteY9" fmla="*/ 0 h 358140"/>
                <a:gd name="connsiteX10" fmla="*/ 101918 w 165734"/>
                <a:gd name="connsiteY10" fmla="*/ 86677 h 358140"/>
                <a:gd name="connsiteX11" fmla="*/ 165735 w 165734"/>
                <a:gd name="connsiteY11" fmla="*/ 86677 h 358140"/>
                <a:gd name="connsiteX12" fmla="*/ 165735 w 165734"/>
                <a:gd name="connsiteY12" fmla="*/ 138113 h 358140"/>
                <a:gd name="connsiteX13" fmla="*/ 101918 w 165734"/>
                <a:gd name="connsiteY13" fmla="*/ 138113 h 358140"/>
                <a:gd name="connsiteX14" fmla="*/ 101918 w 165734"/>
                <a:gd name="connsiteY14" fmla="*/ 269558 h 358140"/>
                <a:gd name="connsiteX15" fmla="*/ 130493 w 165734"/>
                <a:gd name="connsiteY15" fmla="*/ 304800 h 358140"/>
                <a:gd name="connsiteX16" fmla="*/ 165735 w 165734"/>
                <a:gd name="connsiteY16" fmla="*/ 295275 h 35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734" h="358140">
                  <a:moveTo>
                    <a:pt x="165735" y="295275"/>
                  </a:moveTo>
                  <a:lnTo>
                    <a:pt x="165735" y="348615"/>
                  </a:lnTo>
                  <a:cubicBezTo>
                    <a:pt x="152400" y="355283"/>
                    <a:pt x="131445" y="358140"/>
                    <a:pt x="113347" y="358140"/>
                  </a:cubicBezTo>
                  <a:cubicBezTo>
                    <a:pt x="66675" y="358140"/>
                    <a:pt x="40957" y="332422"/>
                    <a:pt x="40957" y="282892"/>
                  </a:cubicBezTo>
                  <a:lnTo>
                    <a:pt x="40957" y="137160"/>
                  </a:lnTo>
                  <a:lnTo>
                    <a:pt x="0" y="137160"/>
                  </a:lnTo>
                  <a:lnTo>
                    <a:pt x="0" y="85725"/>
                  </a:lnTo>
                  <a:lnTo>
                    <a:pt x="40005" y="85725"/>
                  </a:lnTo>
                  <a:lnTo>
                    <a:pt x="40005" y="13335"/>
                  </a:lnTo>
                  <a:lnTo>
                    <a:pt x="101918" y="0"/>
                  </a:lnTo>
                  <a:lnTo>
                    <a:pt x="101918" y="86677"/>
                  </a:lnTo>
                  <a:lnTo>
                    <a:pt x="165735" y="86677"/>
                  </a:lnTo>
                  <a:lnTo>
                    <a:pt x="165735" y="138113"/>
                  </a:lnTo>
                  <a:lnTo>
                    <a:pt x="101918" y="138113"/>
                  </a:lnTo>
                  <a:lnTo>
                    <a:pt x="101918" y="269558"/>
                  </a:lnTo>
                  <a:cubicBezTo>
                    <a:pt x="101918" y="294322"/>
                    <a:pt x="110490" y="304800"/>
                    <a:pt x="130493" y="304800"/>
                  </a:cubicBezTo>
                  <a:cubicBezTo>
                    <a:pt x="142875" y="303847"/>
                    <a:pt x="155257" y="300038"/>
                    <a:pt x="165735" y="29527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2042484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3AF1-C633-461E-ACFF-5AFBDFFA0015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C50F1EF-7CD3-4F38-8BE6-ED3FCE2DB3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250" y="1631156"/>
            <a:ext cx="11156293" cy="4569619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5C59997-58CB-4A34-A7D6-744D4117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25613776-0F22-42BA-AE5A-1B73727AAD1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788656BC-571E-48AD-A882-67551EA60E5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42619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78305" y="1798639"/>
            <a:ext cx="5534364" cy="3959225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15842" y="1798639"/>
            <a:ext cx="5536479" cy="3959225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CD8753-66F6-47B1-9064-D552DEF346CB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96914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|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5FD9E-6BE3-4D1A-AA44-86D4F1975D44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C50F1EF-7CD3-4F38-8BE6-ED3FCE2DB3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251" y="1631156"/>
            <a:ext cx="5469020" cy="4569619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024A1079-17C2-45DE-A16B-14C152A08F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05521" y="1631156"/>
            <a:ext cx="5469020" cy="456961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E5E3F57-04C9-40C7-B10F-E51808253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6791738E-1095-45F8-98E2-D057FFD19CA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FC54F3FA-5C25-44AA-90BB-73B1AF78910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563486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|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D8C84-E9D3-4309-A7EC-0F9ACF98214A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475" y="6634667"/>
            <a:ext cx="250068" cy="123111"/>
          </a:xfrm>
        </p:spPr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36A777D-D5C6-4E84-A9C9-D0F4836A4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D304591F-2FC9-4C29-9FE5-537955E3B9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8251" y="1631157"/>
            <a:ext cx="3568356" cy="456961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D0C47385-EF97-44EE-867E-E9365B44CA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6187" y="1631157"/>
            <a:ext cx="3568356" cy="456961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E3F53468-6A74-4DFC-93FD-A760B96196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12219" y="1631157"/>
            <a:ext cx="3568356" cy="456961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86333803-0B38-4F61-95AE-49DCFFD7FB8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95B4A737-48DD-4B17-9EE4-2BFBAEA3BA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03723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 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86225-D856-4E14-86B6-41B7AABB95E6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C50F1EF-7CD3-4F38-8BE6-ED3FCE2DB3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251" y="1631156"/>
            <a:ext cx="5469020" cy="4569619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E5E3F57-04C9-40C7-B10F-E51808253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3A0E3338-4E71-4920-9A06-A4D408E5A29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05521" y="1631156"/>
            <a:ext cx="5469020" cy="456961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8D50DB04-91D7-4C23-96CE-09E0502D14CD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1668C6C1-D6B3-4AA0-8796-F8CCC972780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315015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 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3A0E3338-4E71-4920-9A06-A4D408E5A29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8251" y="1631156"/>
            <a:ext cx="5469020" cy="456961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ED20-A480-43B2-A4AB-B582F2F79E53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475" y="6634667"/>
            <a:ext cx="250068" cy="123111"/>
          </a:xfrm>
        </p:spPr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C50F1EF-7CD3-4F38-8BE6-ED3FCE2DB3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5523" y="1631156"/>
            <a:ext cx="5469020" cy="4569619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E5E3F57-04C9-40C7-B10F-E51808253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1C6D487A-3469-4A14-880C-0C0352BFC29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108D3B7E-E8A7-4B29-B063-A4BB038B400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663116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folie | mit Stö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430C106-4EB7-47B9-8F1D-0BFCFBEAEC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0413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1CD45B2-C7E2-4C43-84ED-BFB6DC4E84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252" y="3431381"/>
            <a:ext cx="3570735" cy="2769394"/>
          </a:xfrm>
          <a:solidFill>
            <a:schemeClr val="bg1"/>
          </a:solidFill>
        </p:spPr>
        <p:txBody>
          <a:bodyPr wrap="square" lIns="180000" tIns="180000" rIns="360000" bIns="18000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FE029E8-09EC-45DC-B2BB-25B2B1C145AC}"/>
              </a:ext>
            </a:extLst>
          </p:cNvPr>
          <p:cNvGrpSpPr/>
          <p:nvPr userDrawn="1"/>
        </p:nvGrpSpPr>
        <p:grpSpPr>
          <a:xfrm>
            <a:off x="-390474" y="160153"/>
            <a:ext cx="333332" cy="136812"/>
            <a:chOff x="-133350" y="2711163"/>
            <a:chExt cx="333375" cy="136812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D3613C15-D9EF-4DBF-8B74-3D50994127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8E0568E8-B36B-404B-9E38-F367F7DFCF81}"/>
                </a:ext>
              </a:extLst>
            </p:cNvPr>
            <p:cNvSpPr txBox="1"/>
            <p:nvPr userDrawn="1"/>
          </p:nvSpPr>
          <p:spPr>
            <a:xfrm>
              <a:off x="-96506" y="2711163"/>
              <a:ext cx="259686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4EB1BCB-8EFE-43BA-AE53-9984B9F11B54}"/>
              </a:ext>
            </a:extLst>
          </p:cNvPr>
          <p:cNvGrpSpPr/>
          <p:nvPr userDrawn="1"/>
        </p:nvGrpSpPr>
        <p:grpSpPr>
          <a:xfrm>
            <a:off x="-390474" y="1131703"/>
            <a:ext cx="333332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B189016C-ED2A-474D-A417-5E0F497B514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856DE16-FDEC-4063-8C73-CBF95C803B59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E3759D02-378A-4C73-8CA4-E4FB217B94E6}"/>
              </a:ext>
            </a:extLst>
          </p:cNvPr>
          <p:cNvGrpSpPr/>
          <p:nvPr userDrawn="1"/>
        </p:nvGrpSpPr>
        <p:grpSpPr>
          <a:xfrm>
            <a:off x="-390474" y="1491963"/>
            <a:ext cx="333332" cy="136812"/>
            <a:chOff x="-133350" y="2711163"/>
            <a:chExt cx="333375" cy="136812"/>
          </a:xfrm>
        </p:grpSpPr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612F9041-226E-4E23-B398-1F7D9044B5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618D5641-3E9B-4072-8388-BB46336975A8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70072D5-E220-4946-9EE1-80DFB58C3A38}"/>
              </a:ext>
            </a:extLst>
          </p:cNvPr>
          <p:cNvGrpSpPr/>
          <p:nvPr userDrawn="1"/>
        </p:nvGrpSpPr>
        <p:grpSpPr>
          <a:xfrm>
            <a:off x="-390474" y="3292188"/>
            <a:ext cx="333332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0A43D9D6-7790-4E94-8493-67757E33734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8E7E0758-62D1-453D-B55E-FDC4CCE3C6E4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84310EC5-28E5-4146-A748-79C1FCA769F0}"/>
              </a:ext>
            </a:extLst>
          </p:cNvPr>
          <p:cNvGrpSpPr/>
          <p:nvPr userDrawn="1"/>
        </p:nvGrpSpPr>
        <p:grpSpPr>
          <a:xfrm>
            <a:off x="-390474" y="6063963"/>
            <a:ext cx="333332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2D5BC590-E7B8-48F8-AAC5-6799BCBDEB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DF5B0BA6-3F36-41A3-8125-15AA496849C8}"/>
                </a:ext>
              </a:extLst>
            </p:cNvPr>
            <p:cNvSpPr txBox="1"/>
            <p:nvPr userDrawn="1"/>
          </p:nvSpPr>
          <p:spPr>
            <a:xfrm>
              <a:off x="-96504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7018BC3-E9D3-4DC9-9093-D415FD96426D}"/>
              </a:ext>
            </a:extLst>
          </p:cNvPr>
          <p:cNvGrpSpPr/>
          <p:nvPr userDrawn="1"/>
        </p:nvGrpSpPr>
        <p:grpSpPr>
          <a:xfrm>
            <a:off x="-390474" y="6495763"/>
            <a:ext cx="333332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38F1A063-9C9E-48DF-9813-A4EA4497C2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79F31FE-DC89-4DED-A231-3D8DCBF48D98}"/>
                </a:ext>
              </a:extLst>
            </p:cNvPr>
            <p:cNvSpPr txBox="1"/>
            <p:nvPr userDrawn="1"/>
          </p:nvSpPr>
          <p:spPr>
            <a:xfrm>
              <a:off x="-96503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7DF8EA8-3E45-431B-90A0-140583E1D079}"/>
              </a:ext>
            </a:extLst>
          </p:cNvPr>
          <p:cNvGrpSpPr/>
          <p:nvPr userDrawn="1"/>
        </p:nvGrpSpPr>
        <p:grpSpPr>
          <a:xfrm rot="16200000">
            <a:off x="281585" y="-299127"/>
            <a:ext cx="333375" cy="136790"/>
            <a:chOff x="-133350" y="2711167"/>
            <a:chExt cx="333375" cy="136808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B300055A-A6D6-4CE1-986A-0930765E02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B2C23E7-0482-498A-B984-44C6CF40F3B6}"/>
                </a:ext>
              </a:extLst>
            </p:cNvPr>
            <p:cNvSpPr txBox="1"/>
            <p:nvPr userDrawn="1"/>
          </p:nvSpPr>
          <p:spPr>
            <a:xfrm>
              <a:off x="-96507" y="2711167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C7A65B2-F352-4DA5-9A36-9105D478D2C2}"/>
              </a:ext>
            </a:extLst>
          </p:cNvPr>
          <p:cNvGrpSpPr/>
          <p:nvPr userDrawn="1"/>
        </p:nvGrpSpPr>
        <p:grpSpPr>
          <a:xfrm rot="16200000">
            <a:off x="5752193" y="-299127"/>
            <a:ext cx="333375" cy="136786"/>
            <a:chOff x="-133350" y="2711171"/>
            <a:chExt cx="333375" cy="136804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4D9AE9BE-891D-491B-98F9-78F552DDC8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E259A48F-52D3-481E-86F8-360FED16B872}"/>
                </a:ext>
              </a:extLst>
            </p:cNvPr>
            <p:cNvSpPr txBox="1"/>
            <p:nvPr userDrawn="1"/>
          </p:nvSpPr>
          <p:spPr>
            <a:xfrm>
              <a:off x="-96504" y="271117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7ADB04CE-94F5-430A-9FF1-01DE211731F2}"/>
              </a:ext>
            </a:extLst>
          </p:cNvPr>
          <p:cNvGrpSpPr/>
          <p:nvPr userDrawn="1"/>
        </p:nvGrpSpPr>
        <p:grpSpPr>
          <a:xfrm>
            <a:off x="6203142" y="-397424"/>
            <a:ext cx="124890" cy="333375"/>
            <a:chOff x="6416680" y="-397424"/>
            <a:chExt cx="124906" cy="33337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50411913-7BEC-4F33-BDE8-154F93D079C8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A40BADBF-D4AC-4B48-AE66-D79BD3055404}"/>
                </a:ext>
              </a:extLst>
            </p:cNvPr>
            <p:cNvSpPr txBox="1"/>
            <p:nvPr userDrawn="1"/>
          </p:nvSpPr>
          <p:spPr>
            <a:xfrm rot="16200000">
              <a:off x="6349289" y="-29319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CB5DA2A5-4F29-4DF6-A342-0A7B4878AAB5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8520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E820BD84-9211-4C19-A40B-4121AD892514}"/>
              </a:ext>
            </a:extLst>
          </p:cNvPr>
          <p:cNvGrpSpPr/>
          <p:nvPr userDrawn="1"/>
        </p:nvGrpSpPr>
        <p:grpSpPr>
          <a:xfrm rot="16200000">
            <a:off x="11445814" y="-299130"/>
            <a:ext cx="333375" cy="136782"/>
            <a:chOff x="-133350" y="2711175"/>
            <a:chExt cx="333375" cy="136800"/>
          </a:xfrm>
        </p:grpSpPr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21C7D9CA-751B-4809-9338-47DDC5D1A7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D1C22B97-CFD8-4E78-BF7E-02A71F190F83}"/>
                </a:ext>
              </a:extLst>
            </p:cNvPr>
            <p:cNvSpPr txBox="1"/>
            <p:nvPr userDrawn="1"/>
          </p:nvSpPr>
          <p:spPr>
            <a:xfrm>
              <a:off x="-96501" y="2711175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5795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 | 1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2BAE-500C-470C-863A-D17D73DCD84D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6A4CB3A7-ACED-41D0-8E35-318CD3693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EBFE18BD-74E5-4328-B98A-9C6FC4FCA59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8249" y="1631156"/>
            <a:ext cx="11156294" cy="39511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A51E223D-AC82-4D54-A383-0E2DF84E2E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8249" y="5690271"/>
            <a:ext cx="11156294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05EC4CE8-43C6-428F-9E62-CB38E0CE644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1B67A175-1D22-4413-9F52-E2DE02F0170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883005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 |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716FC-0CAB-4890-BB2E-C24F273B6A3D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475" y="6634667"/>
            <a:ext cx="250068" cy="123111"/>
          </a:xfrm>
        </p:spPr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8C7F934-D7F3-42CA-88CC-3AEB50FF1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B4B72DA6-61BE-42F9-8894-08B159BC7C7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8250" y="1631156"/>
            <a:ext cx="5469020" cy="39511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0E2D86CD-8C0A-461A-82DE-DEB73A6F9AC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8250" y="5690271"/>
            <a:ext cx="5469020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8">
            <a:extLst>
              <a:ext uri="{FF2B5EF4-FFF2-40B4-BE49-F238E27FC236}">
                <a16:creationId xmlns:a16="http://schemas.microsoft.com/office/drawing/2014/main" id="{B4E7C39B-83E8-467B-AD57-55CA08888B5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05523" y="1631156"/>
            <a:ext cx="5469020" cy="39511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CE124A50-74B4-4E32-AA56-DCD775B1300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05523" y="5690271"/>
            <a:ext cx="5469020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BF87D6FE-3E8F-49D4-B36A-217C95B23A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1E2BFC85-9F5D-48DC-8AD9-31F8731D994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138761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 |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68A6-FD53-4FBE-943C-64428AB8F1E6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475" y="6634667"/>
            <a:ext cx="250068" cy="123111"/>
          </a:xfrm>
        </p:spPr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9995CF9C-9826-4946-A085-FF49199B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E2430412-20B6-4F53-A77B-A26A49135E4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8250" y="1631156"/>
            <a:ext cx="3569293" cy="39511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48CA2DF0-5B92-4CE6-AF1A-CC648431BB9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8250" y="5690271"/>
            <a:ext cx="3569293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3" name="Bildplatzhalter 8">
            <a:extLst>
              <a:ext uri="{FF2B5EF4-FFF2-40B4-BE49-F238E27FC236}">
                <a16:creationId xmlns:a16="http://schemas.microsoft.com/office/drawing/2014/main" id="{002E2471-F223-4896-A895-CE0AF20E11D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05250" y="1631156"/>
            <a:ext cx="3569293" cy="39511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470E7482-A37A-44BE-ADE5-A0B3B10E8FC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05250" y="5690271"/>
            <a:ext cx="3569293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5" name="Bildplatzhalter 8">
            <a:extLst>
              <a:ext uri="{FF2B5EF4-FFF2-40B4-BE49-F238E27FC236}">
                <a16:creationId xmlns:a16="http://schemas.microsoft.com/office/drawing/2014/main" id="{3FD09289-F115-4464-A726-812A11720CA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11750" y="1631156"/>
            <a:ext cx="3569293" cy="39511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26" name="Textplatzhalter 10">
            <a:extLst>
              <a:ext uri="{FF2B5EF4-FFF2-40B4-BE49-F238E27FC236}">
                <a16:creationId xmlns:a16="http://schemas.microsoft.com/office/drawing/2014/main" id="{F3F11CE6-C8CF-4ABE-B3B8-C00D74678A9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11750" y="5690271"/>
            <a:ext cx="3569293" cy="511084"/>
          </a:xfrm>
        </p:spPr>
        <p:txBody>
          <a:bodyPr wrap="square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A7347480-9F70-4378-B138-B8B7C593F862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F9B81ED5-F90B-4E10-A216-1402013051A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517243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9D2D9-4800-470A-BE03-7651C8FBA3C7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A3EEDC1-9ABB-471E-855E-52CC8C208FB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8250" y="1631156"/>
            <a:ext cx="11153914" cy="4569619"/>
          </a:xfrm>
        </p:spPr>
        <p:txBody>
          <a:bodyPr/>
          <a:lstStyle/>
          <a:p>
            <a:pPr lvl="0"/>
            <a:r>
              <a:rPr lang="de-DE" dirty="0"/>
              <a:t> 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BBD0D2AE-225B-47F4-A359-0020AE80A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451A9BBC-9F96-4260-BC40-C6D3D23D6FB6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CA864028-DE14-4674-AA2E-E09C2B5EB69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367805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|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5BC2-B98D-43EB-9492-A2038CEA2426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475" y="6634667"/>
            <a:ext cx="250068" cy="123111"/>
          </a:xfrm>
        </p:spPr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A3EEDC1-9ABB-471E-855E-52CC8C208FB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8250" y="1631156"/>
            <a:ext cx="5469021" cy="4569619"/>
          </a:xfrm>
        </p:spPr>
        <p:txBody>
          <a:bodyPr/>
          <a:lstStyle/>
          <a:p>
            <a:pPr lvl="0"/>
            <a:r>
              <a:rPr lang="de-DE" dirty="0"/>
              <a:t> 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BBD0D2AE-225B-47F4-A359-0020AE80A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451A9BBC-9F96-4260-BC40-C6D3D23D6FB6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1" name="Inhaltsplatzhalter 7">
            <a:extLst>
              <a:ext uri="{FF2B5EF4-FFF2-40B4-BE49-F238E27FC236}">
                <a16:creationId xmlns:a16="http://schemas.microsoft.com/office/drawing/2014/main" id="{33608DEB-69EC-4E8F-A567-9E3EA36C3624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205523" y="1631156"/>
            <a:ext cx="5469021" cy="4569619"/>
          </a:xfrm>
        </p:spPr>
        <p:txBody>
          <a:bodyPr/>
          <a:lstStyle/>
          <a:p>
            <a:pPr lvl="0"/>
            <a:r>
              <a:rPr lang="de-DE" dirty="0"/>
              <a:t> 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E7E99F22-1523-43E5-AE41-9E7E4BDDCB6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04255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3883C62-030A-4679-950F-FDD5A8EC4511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5520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|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DAC14-0C7A-473A-80CF-67CD1B7B5514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5086500-15A5-49F2-8B64-748C19FDA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03806" y="1631156"/>
            <a:ext cx="3570735" cy="456962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84BE64F-DBB2-4BF3-ABE7-E92BB978D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0D6633D6-CA56-460E-AA1C-9A4D6A62324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18250" y="1631157"/>
            <a:ext cx="7362793" cy="4569620"/>
          </a:xfrm>
        </p:spPr>
        <p:txBody>
          <a:bodyPr/>
          <a:lstStyle/>
          <a:p>
            <a:pPr lvl="0"/>
            <a:r>
              <a:rPr lang="de-DE" dirty="0"/>
              <a:t> 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7CDDF36A-B7A5-4E95-A5D6-07C5FCED28B4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EADA30F9-282E-42EE-B40C-6EC25D7E71A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62075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 | Hellbla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E4048C-0B54-437F-B99C-D17800474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B6BFB4-144E-44B8-8923-9ED8AA858AB2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87F00BE4-512D-4F35-B132-4E5C5CF1413D}"/>
              </a:ext>
            </a:extLst>
          </p:cNvPr>
          <p:cNvSpPr/>
          <p:nvPr userDrawn="1"/>
        </p:nvSpPr>
        <p:spPr>
          <a:xfrm>
            <a:off x="517133" y="6538526"/>
            <a:ext cx="11673280" cy="10800"/>
          </a:xfrm>
          <a:prstGeom prst="rect">
            <a:avLst/>
          </a:prstGeom>
          <a:solidFill>
            <a:srgbClr val="040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F1925060-7FCF-4CBC-B0DA-0731E3E98579}"/>
              </a:ext>
            </a:extLst>
          </p:cNvPr>
          <p:cNvSpPr/>
          <p:nvPr userDrawn="1"/>
        </p:nvSpPr>
        <p:spPr>
          <a:xfrm>
            <a:off x="518333" y="1206160"/>
            <a:ext cx="11674542" cy="72000"/>
          </a:xfrm>
          <a:prstGeom prst="rect">
            <a:avLst/>
          </a:prstGeom>
          <a:solidFill>
            <a:srgbClr val="005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60" name="Textplatzhalter 9">
            <a:extLst>
              <a:ext uri="{FF2B5EF4-FFF2-40B4-BE49-F238E27FC236}">
                <a16:creationId xmlns:a16="http://schemas.microsoft.com/office/drawing/2014/main" id="{A9FF3927-CA7B-4361-998A-3A60E5D23F5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1" name="Freihandform: Form 60">
            <a:extLst>
              <a:ext uri="{FF2B5EF4-FFF2-40B4-BE49-F238E27FC236}">
                <a16:creationId xmlns:a16="http://schemas.microsoft.com/office/drawing/2014/main" id="{BC19384B-1D95-4C0D-B3F0-61407A015F56}"/>
              </a:ext>
            </a:extLst>
          </p:cNvPr>
          <p:cNvSpPr>
            <a:spLocks noChangeAspect="1"/>
          </p:cNvSpPr>
          <p:nvPr userDrawn="1"/>
        </p:nvSpPr>
        <p:spPr>
          <a:xfrm>
            <a:off x="10594684" y="299346"/>
            <a:ext cx="1079859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00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93DCB95B-459E-4AC2-8E4B-6C459242A95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ECEE8D8-DF92-4CFD-A29A-DD98DFA7EC69}"/>
              </a:ext>
            </a:extLst>
          </p:cNvPr>
          <p:cNvGrpSpPr/>
          <p:nvPr userDrawn="1"/>
        </p:nvGrpSpPr>
        <p:grpSpPr>
          <a:xfrm>
            <a:off x="-390474" y="160153"/>
            <a:ext cx="333332" cy="136812"/>
            <a:chOff x="-133350" y="2711163"/>
            <a:chExt cx="333375" cy="136812"/>
          </a:xfrm>
        </p:grpSpPr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E89218EB-083A-44EC-89C4-86451CE1FC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99474D3-E53E-4ABA-9B61-C9BB08A3276B}"/>
                </a:ext>
              </a:extLst>
            </p:cNvPr>
            <p:cNvSpPr txBox="1"/>
            <p:nvPr userDrawn="1"/>
          </p:nvSpPr>
          <p:spPr>
            <a:xfrm>
              <a:off x="-96506" y="2711163"/>
              <a:ext cx="259686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7879191-3BE6-4B4E-A6B9-7EE964614B47}"/>
              </a:ext>
            </a:extLst>
          </p:cNvPr>
          <p:cNvGrpSpPr/>
          <p:nvPr userDrawn="1"/>
        </p:nvGrpSpPr>
        <p:grpSpPr>
          <a:xfrm>
            <a:off x="-390474" y="1131703"/>
            <a:ext cx="333332" cy="136812"/>
            <a:chOff x="-133350" y="2711163"/>
            <a:chExt cx="333375" cy="136812"/>
          </a:xfrm>
        </p:grpSpPr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94484379-E642-433C-B53A-1DEE6A9DD4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7C54D7A6-C6ED-4572-B49C-338FB11A042A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82F9D16-DA93-44FA-B850-67D0B6AD397D}"/>
              </a:ext>
            </a:extLst>
          </p:cNvPr>
          <p:cNvGrpSpPr/>
          <p:nvPr userDrawn="1"/>
        </p:nvGrpSpPr>
        <p:grpSpPr>
          <a:xfrm>
            <a:off x="-390474" y="1491963"/>
            <a:ext cx="333332" cy="136812"/>
            <a:chOff x="-133350" y="2711163"/>
            <a:chExt cx="333375" cy="136812"/>
          </a:xfrm>
        </p:grpSpPr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7201A13C-71DC-4465-B39F-F196A50353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D957CB6E-B09B-4A22-86F0-6C38F81B2E90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8DB7D0C-ACAA-4A6B-8088-624B0BC24502}"/>
              </a:ext>
            </a:extLst>
          </p:cNvPr>
          <p:cNvGrpSpPr/>
          <p:nvPr userDrawn="1"/>
        </p:nvGrpSpPr>
        <p:grpSpPr>
          <a:xfrm>
            <a:off x="-390474" y="3292188"/>
            <a:ext cx="333332" cy="136812"/>
            <a:chOff x="-133350" y="2711163"/>
            <a:chExt cx="333375" cy="136812"/>
          </a:xfrm>
        </p:grpSpPr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E8B86ED7-0F29-451E-8C7D-9B396D5E20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ED76FB85-7BBB-4E8D-A853-5FCC744835E1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E1524020-40DB-450A-AEE5-3E1B459B16B5}"/>
              </a:ext>
            </a:extLst>
          </p:cNvPr>
          <p:cNvGrpSpPr/>
          <p:nvPr userDrawn="1"/>
        </p:nvGrpSpPr>
        <p:grpSpPr>
          <a:xfrm>
            <a:off x="-390474" y="6063963"/>
            <a:ext cx="333332" cy="136812"/>
            <a:chOff x="-133350" y="2711163"/>
            <a:chExt cx="333375" cy="136812"/>
          </a:xfrm>
        </p:grpSpPr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539CBAAA-C79F-4BC9-9AF3-18ED0AF9EE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65F01F83-E434-491F-8893-1CE5848F9B6D}"/>
                </a:ext>
              </a:extLst>
            </p:cNvPr>
            <p:cNvSpPr txBox="1"/>
            <p:nvPr userDrawn="1"/>
          </p:nvSpPr>
          <p:spPr>
            <a:xfrm>
              <a:off x="-96504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99ECB07F-83AC-4A69-A930-C51459FBE5BA}"/>
              </a:ext>
            </a:extLst>
          </p:cNvPr>
          <p:cNvGrpSpPr/>
          <p:nvPr userDrawn="1"/>
        </p:nvGrpSpPr>
        <p:grpSpPr>
          <a:xfrm>
            <a:off x="-390474" y="6495763"/>
            <a:ext cx="333332" cy="136812"/>
            <a:chOff x="-133350" y="2711163"/>
            <a:chExt cx="333375" cy="136812"/>
          </a:xfrm>
        </p:grpSpPr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EB6DF347-64CA-4BE1-8952-3E80EBD008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F82628F6-8442-4626-962B-E947FDA8C0C0}"/>
                </a:ext>
              </a:extLst>
            </p:cNvPr>
            <p:cNvSpPr txBox="1"/>
            <p:nvPr userDrawn="1"/>
          </p:nvSpPr>
          <p:spPr>
            <a:xfrm>
              <a:off x="-96503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C9B4EC5D-DF7B-4D80-86D6-C95B0B60B325}"/>
              </a:ext>
            </a:extLst>
          </p:cNvPr>
          <p:cNvGrpSpPr/>
          <p:nvPr userDrawn="1"/>
        </p:nvGrpSpPr>
        <p:grpSpPr>
          <a:xfrm rot="16200000">
            <a:off x="281585" y="-299127"/>
            <a:ext cx="333375" cy="136790"/>
            <a:chOff x="-133350" y="2711167"/>
            <a:chExt cx="333375" cy="136808"/>
          </a:xfrm>
        </p:grpSpPr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7A230F03-8AA4-4AAE-999A-6E872C727A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1C36145D-6FFB-4D3A-85D6-2ACFDAE5F5D2}"/>
                </a:ext>
              </a:extLst>
            </p:cNvPr>
            <p:cNvSpPr txBox="1"/>
            <p:nvPr userDrawn="1"/>
          </p:nvSpPr>
          <p:spPr>
            <a:xfrm>
              <a:off x="-96507" y="2711167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0D1EC147-B041-40BC-BA8D-878A722616DE}"/>
              </a:ext>
            </a:extLst>
          </p:cNvPr>
          <p:cNvGrpSpPr/>
          <p:nvPr userDrawn="1"/>
        </p:nvGrpSpPr>
        <p:grpSpPr>
          <a:xfrm rot="16200000">
            <a:off x="5752193" y="-299127"/>
            <a:ext cx="333375" cy="136786"/>
            <a:chOff x="-133350" y="2711171"/>
            <a:chExt cx="333375" cy="136804"/>
          </a:xfrm>
        </p:grpSpPr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4A4E226E-C413-42F0-AA69-108B05313D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4A93327E-EEC7-45A4-9C35-410D17ECB865}"/>
                </a:ext>
              </a:extLst>
            </p:cNvPr>
            <p:cNvSpPr txBox="1"/>
            <p:nvPr userDrawn="1"/>
          </p:nvSpPr>
          <p:spPr>
            <a:xfrm>
              <a:off x="-96504" y="271117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0EC1AF1A-26A7-479B-A176-8997B58ED4D1}"/>
              </a:ext>
            </a:extLst>
          </p:cNvPr>
          <p:cNvGrpSpPr/>
          <p:nvPr userDrawn="1"/>
        </p:nvGrpSpPr>
        <p:grpSpPr>
          <a:xfrm>
            <a:off x="6203142" y="-397424"/>
            <a:ext cx="124890" cy="333375"/>
            <a:chOff x="6416680" y="-397424"/>
            <a:chExt cx="124906" cy="333375"/>
          </a:xfrm>
        </p:grpSpPr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80D76042-D322-4CD0-B41A-CE295CEC683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397EC952-23B6-4728-82B6-3D733107C66E}"/>
                </a:ext>
              </a:extLst>
            </p:cNvPr>
            <p:cNvSpPr txBox="1"/>
            <p:nvPr userDrawn="1"/>
          </p:nvSpPr>
          <p:spPr>
            <a:xfrm rot="16200000">
              <a:off x="6349289" y="-29319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D8CEDBB7-9662-435E-8F5A-F3EE555D9908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8520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24365663-FE3F-47D4-A8D7-729A38C4987D}"/>
              </a:ext>
            </a:extLst>
          </p:cNvPr>
          <p:cNvGrpSpPr/>
          <p:nvPr userDrawn="1"/>
        </p:nvGrpSpPr>
        <p:grpSpPr>
          <a:xfrm rot="16200000">
            <a:off x="11445814" y="-299130"/>
            <a:ext cx="333375" cy="136782"/>
            <a:chOff x="-133350" y="2711175"/>
            <a:chExt cx="333375" cy="136800"/>
          </a:xfrm>
        </p:grpSpPr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92EE37E1-8647-4AEB-9AEE-FF0711435F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C2B4E3D7-0BC3-4BC1-B86B-DD51E9785755}"/>
                </a:ext>
              </a:extLst>
            </p:cNvPr>
            <p:cNvSpPr txBox="1"/>
            <p:nvPr userDrawn="1"/>
          </p:nvSpPr>
          <p:spPr>
            <a:xfrm>
              <a:off x="-96501" y="2711175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919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|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E4048C-0B54-437F-B99C-D17800474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D373-B0BD-44BE-8DE1-137264AB3BE3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18B908A7-A1D8-4FB7-9CB4-BDC3E20D2B62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3F1156E9-9BD3-4A52-A0E9-EADD666CA5B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158978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E4048C-0B54-437F-B99C-D17800474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E0522E-4B59-4195-AD23-1DB4381A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3A6B-65B8-4838-A35D-5D9C1B7906DD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F6FD0B-B0A5-4052-BAB6-95BD027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385CA6-0215-4C6D-9658-F37EA26C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B25E710-D493-4189-8EF7-00ABE0AB56E5}"/>
              </a:ext>
            </a:extLst>
          </p:cNvPr>
          <p:cNvSpPr/>
          <p:nvPr userDrawn="1"/>
        </p:nvSpPr>
        <p:spPr>
          <a:xfrm>
            <a:off x="518249" y="1631156"/>
            <a:ext cx="11156294" cy="45696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77" tIns="179977" rIns="179977" bIns="179977" rtlCol="0" anchor="ctr"/>
          <a:lstStyle/>
          <a:p>
            <a:pPr marL="0" marR="0" indent="0" algn="l" defTabSz="9143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2F509DB-422D-41FB-A02B-822A0A204E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96865" y="2835964"/>
            <a:ext cx="7199063" cy="2160000"/>
          </a:xfrm>
        </p:spPr>
        <p:txBody>
          <a:bodyPr rIns="0" anchor="ctr" anchorCtr="0">
            <a:normAutofit/>
          </a:bodyPr>
          <a:lstStyle>
            <a:lvl1pPr algn="ctr">
              <a:defRPr sz="2000" i="1">
                <a:solidFill>
                  <a:srgbClr val="04004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 dirty="0"/>
              <a:t>„Mastertextformat bearbeiten“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F862885B-685B-4384-B9F0-6266AD0BDA76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436258" y="301186"/>
            <a:ext cx="1079859" cy="386413"/>
          </a:xfrm>
        </p:spPr>
        <p:txBody>
          <a:bodyPr rIns="0" anchor="ctr" anchorCtr="0">
            <a:normAutofit/>
          </a:bodyPr>
          <a:lstStyle>
            <a:lvl1pPr algn="ctr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Optional Logo einfügen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B4B7054D-298D-4124-A74B-3C62E029C73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8250" y="687598"/>
            <a:ext cx="6843494" cy="24981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rgbClr val="041E42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2199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platzhalter 167">
            <a:extLst>
              <a:ext uri="{FF2B5EF4-FFF2-40B4-BE49-F238E27FC236}">
                <a16:creationId xmlns:a16="http://schemas.microsoft.com/office/drawing/2014/main" id="{68AB2348-B91F-4E68-BDE1-60ECCE02B4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628776"/>
            <a:ext cx="12190413" cy="5229225"/>
          </a:xfrm>
          <a:gradFill>
            <a:gsLst>
              <a:gs pos="50000">
                <a:schemeClr val="accent4">
                  <a:alpha val="50000"/>
                </a:schemeClr>
              </a:gs>
              <a:gs pos="5000">
                <a:schemeClr val="accent4"/>
              </a:gs>
              <a:gs pos="100000">
                <a:schemeClr val="accent4">
                  <a:alpha val="20000"/>
                </a:schemeClr>
              </a:gs>
            </a:gsLst>
            <a:lin ang="5400000" scaled="1"/>
          </a:gradFill>
        </p:spPr>
        <p:txBody>
          <a:bodyPr vert="horz" wrap="square" lIns="540000" tIns="1188000" rIns="0" bIns="0" rtlCol="0" anchor="t" anchorCtr="0">
            <a:noAutofit/>
          </a:bodyPr>
          <a:lstStyle>
            <a:lvl1pPr>
              <a:defRPr lang="de-DE" sz="4000" b="1" dirty="0"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de-DE" dirty="0"/>
              <a:t> </a:t>
            </a:r>
          </a:p>
        </p:txBody>
      </p:sp>
      <p:sp>
        <p:nvSpPr>
          <p:cNvPr id="59" name="Bildplatzhalter 60">
            <a:extLst>
              <a:ext uri="{FF2B5EF4-FFF2-40B4-BE49-F238E27FC236}">
                <a16:creationId xmlns:a16="http://schemas.microsoft.com/office/drawing/2014/main" id="{92CE05A2-27DE-4191-8A63-5C7C7ACA37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28775"/>
            <a:ext cx="12190413" cy="5229226"/>
          </a:xfrm>
          <a:solidFill>
            <a:schemeClr val="tx1">
              <a:lumMod val="95000"/>
            </a:schemeClr>
          </a:solidFill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CBD8B083-79E8-44E1-BA43-E993160F02E1}"/>
              </a:ext>
            </a:extLst>
          </p:cNvPr>
          <p:cNvSpPr/>
          <p:nvPr userDrawn="1"/>
        </p:nvSpPr>
        <p:spPr>
          <a:xfrm>
            <a:off x="518333" y="1196733"/>
            <a:ext cx="11674542" cy="72000"/>
          </a:xfrm>
          <a:prstGeom prst="rect">
            <a:avLst/>
          </a:prstGeom>
          <a:solidFill>
            <a:srgbClr val="005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14" name="Textplatzhalter 64">
            <a:extLst>
              <a:ext uri="{FF2B5EF4-FFF2-40B4-BE49-F238E27FC236}">
                <a16:creationId xmlns:a16="http://schemas.microsoft.com/office/drawing/2014/main" id="{94E4DAD8-28C4-496D-803F-AF50BFF89A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250" y="2647986"/>
            <a:ext cx="11156293" cy="1562031"/>
          </a:xfrm>
        </p:spPr>
        <p:txBody>
          <a:bodyPr vert="horz" wrap="square" lIns="0" tIns="0" rIns="360000" bIns="0" rtlCol="0" anchor="ctr" anchorCtr="0">
            <a:spAutoFit/>
          </a:bodyPr>
          <a:lstStyle>
            <a:lvl1pPr>
              <a:spcAft>
                <a:spcPts val="0"/>
              </a:spcAft>
              <a:defRPr lang="de-DE" sz="4800" b="1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de-DE" dirty="0"/>
              <a:t>Vielen Dank</a:t>
            </a:r>
            <a:br>
              <a:rPr lang="de-DE" dirty="0"/>
            </a:br>
            <a:r>
              <a:rPr lang="de-DE" dirty="0"/>
              <a:t>für Ihre Aufmerksamkeit!</a:t>
            </a:r>
          </a:p>
        </p:txBody>
      </p:sp>
      <p:sp>
        <p:nvSpPr>
          <p:cNvPr id="58" name="Freihandform: Form 57">
            <a:extLst>
              <a:ext uri="{FF2B5EF4-FFF2-40B4-BE49-F238E27FC236}">
                <a16:creationId xmlns:a16="http://schemas.microsoft.com/office/drawing/2014/main" id="{1A7F7BEE-9A4B-44B2-960F-97720F4BC3DA}"/>
              </a:ext>
            </a:extLst>
          </p:cNvPr>
          <p:cNvSpPr/>
          <p:nvPr userDrawn="1"/>
        </p:nvSpPr>
        <p:spPr>
          <a:xfrm>
            <a:off x="10055630" y="300704"/>
            <a:ext cx="1618914" cy="618155"/>
          </a:xfrm>
          <a:custGeom>
            <a:avLst/>
            <a:gdLst>
              <a:gd name="connsiteX0" fmla="*/ 0 w 1456912"/>
              <a:gd name="connsiteY0" fmla="*/ 51854 h 556225"/>
              <a:gd name="connsiteX1" fmla="*/ 28188 w 1456912"/>
              <a:gd name="connsiteY1" fmla="*/ 23666 h 556225"/>
              <a:gd name="connsiteX2" fmla="*/ 28188 w 1456912"/>
              <a:gd name="connsiteY2" fmla="*/ 535557 h 556225"/>
              <a:gd name="connsiteX3" fmla="*/ 0 w 1456912"/>
              <a:gd name="connsiteY3" fmla="*/ 535557 h 556225"/>
              <a:gd name="connsiteX4" fmla="*/ 0 w 1456912"/>
              <a:gd name="connsiteY4" fmla="*/ 51854 h 556225"/>
              <a:gd name="connsiteX5" fmla="*/ 84564 w 1456912"/>
              <a:gd name="connsiteY5" fmla="*/ 28188 h 556225"/>
              <a:gd name="connsiteX6" fmla="*/ 422811 w 1456912"/>
              <a:gd name="connsiteY6" fmla="*/ 28188 h 556225"/>
              <a:gd name="connsiteX7" fmla="*/ 422811 w 1456912"/>
              <a:gd name="connsiteY7" fmla="*/ 0 h 556225"/>
              <a:gd name="connsiteX8" fmla="*/ 56376 w 1456912"/>
              <a:gd name="connsiteY8" fmla="*/ 0 h 556225"/>
              <a:gd name="connsiteX9" fmla="*/ 56376 w 1456912"/>
              <a:gd name="connsiteY9" fmla="*/ 338244 h 556225"/>
              <a:gd name="connsiteX10" fmla="*/ 367711 w 1456912"/>
              <a:gd name="connsiteY10" fmla="*/ 338244 h 556225"/>
              <a:gd name="connsiteX11" fmla="*/ 367711 w 1456912"/>
              <a:gd name="connsiteY11" fmla="*/ 310062 h 556225"/>
              <a:gd name="connsiteX12" fmla="*/ 84564 w 1456912"/>
              <a:gd name="connsiteY12" fmla="*/ 310062 h 556225"/>
              <a:gd name="connsiteX13" fmla="*/ 84564 w 1456912"/>
              <a:gd name="connsiteY13" fmla="*/ 28188 h 556225"/>
              <a:gd name="connsiteX14" fmla="*/ 410152 w 1456912"/>
              <a:gd name="connsiteY14" fmla="*/ 253686 h 556225"/>
              <a:gd name="connsiteX15" fmla="*/ 140937 w 1456912"/>
              <a:gd name="connsiteY15" fmla="*/ 253686 h 556225"/>
              <a:gd name="connsiteX16" fmla="*/ 140937 w 1456912"/>
              <a:gd name="connsiteY16" fmla="*/ 140940 h 556225"/>
              <a:gd name="connsiteX17" fmla="*/ 371171 w 1456912"/>
              <a:gd name="connsiteY17" fmla="*/ 140940 h 556225"/>
              <a:gd name="connsiteX18" fmla="*/ 399359 w 1456912"/>
              <a:gd name="connsiteY18" fmla="*/ 112752 h 556225"/>
              <a:gd name="connsiteX19" fmla="*/ 140937 w 1456912"/>
              <a:gd name="connsiteY19" fmla="*/ 112752 h 556225"/>
              <a:gd name="connsiteX20" fmla="*/ 140937 w 1456912"/>
              <a:gd name="connsiteY20" fmla="*/ 84564 h 556225"/>
              <a:gd name="connsiteX21" fmla="*/ 422811 w 1456912"/>
              <a:gd name="connsiteY21" fmla="*/ 84564 h 556225"/>
              <a:gd name="connsiteX22" fmla="*/ 422811 w 1456912"/>
              <a:gd name="connsiteY22" fmla="*/ 56376 h 556225"/>
              <a:gd name="connsiteX23" fmla="*/ 112749 w 1456912"/>
              <a:gd name="connsiteY23" fmla="*/ 56376 h 556225"/>
              <a:gd name="connsiteX24" fmla="*/ 112749 w 1456912"/>
              <a:gd name="connsiteY24" fmla="*/ 281874 h 556225"/>
              <a:gd name="connsiteX25" fmla="*/ 382334 w 1456912"/>
              <a:gd name="connsiteY25" fmla="*/ 281874 h 556225"/>
              <a:gd name="connsiteX26" fmla="*/ 410152 w 1456912"/>
              <a:gd name="connsiteY26" fmla="*/ 253686 h 556225"/>
              <a:gd name="connsiteX27" fmla="*/ 56376 w 1456912"/>
              <a:gd name="connsiteY27" fmla="*/ 535557 h 556225"/>
              <a:gd name="connsiteX28" fmla="*/ 84564 w 1456912"/>
              <a:gd name="connsiteY28" fmla="*/ 535557 h 556225"/>
              <a:gd name="connsiteX29" fmla="*/ 84564 w 1456912"/>
              <a:gd name="connsiteY29" fmla="*/ 394620 h 556225"/>
              <a:gd name="connsiteX30" fmla="*/ 112752 w 1456912"/>
              <a:gd name="connsiteY30" fmla="*/ 394620 h 556225"/>
              <a:gd name="connsiteX31" fmla="*/ 112752 w 1456912"/>
              <a:gd name="connsiteY31" fmla="*/ 511890 h 556225"/>
              <a:gd name="connsiteX32" fmla="*/ 140940 w 1456912"/>
              <a:gd name="connsiteY32" fmla="*/ 483705 h 556225"/>
              <a:gd name="connsiteX33" fmla="*/ 140940 w 1456912"/>
              <a:gd name="connsiteY33" fmla="*/ 394620 h 556225"/>
              <a:gd name="connsiteX34" fmla="*/ 367714 w 1456912"/>
              <a:gd name="connsiteY34" fmla="*/ 394620 h 556225"/>
              <a:gd name="connsiteX35" fmla="*/ 367714 w 1456912"/>
              <a:gd name="connsiteY35" fmla="*/ 366435 h 556225"/>
              <a:gd name="connsiteX36" fmla="*/ 56376 w 1456912"/>
              <a:gd name="connsiteY36" fmla="*/ 366435 h 556225"/>
              <a:gd name="connsiteX37" fmla="*/ 56376 w 1456912"/>
              <a:gd name="connsiteY37" fmla="*/ 535557 h 556225"/>
              <a:gd name="connsiteX38" fmla="*/ 1428724 w 1456912"/>
              <a:gd name="connsiteY38" fmla="*/ 0 h 556225"/>
              <a:gd name="connsiteX39" fmla="*/ 1428724 w 1456912"/>
              <a:gd name="connsiteY39" fmla="*/ 324156 h 556225"/>
              <a:gd name="connsiteX40" fmla="*/ 1316539 w 1456912"/>
              <a:gd name="connsiteY40" fmla="*/ 514089 h 556225"/>
              <a:gd name="connsiteX41" fmla="*/ 1315903 w 1456912"/>
              <a:gd name="connsiteY41" fmla="*/ 513258 h 556225"/>
              <a:gd name="connsiteX42" fmla="*/ 1400536 w 1456912"/>
              <a:gd name="connsiteY42" fmla="*/ 351869 h 556225"/>
              <a:gd name="connsiteX43" fmla="*/ 1400536 w 1456912"/>
              <a:gd name="connsiteY43" fmla="*/ 3 h 556225"/>
              <a:gd name="connsiteX44" fmla="*/ 1372348 w 1456912"/>
              <a:gd name="connsiteY44" fmla="*/ 3 h 556225"/>
              <a:gd name="connsiteX45" fmla="*/ 1372348 w 1456912"/>
              <a:gd name="connsiteY45" fmla="*/ 351400 h 556225"/>
              <a:gd name="connsiteX46" fmla="*/ 1189132 w 1456912"/>
              <a:gd name="connsiteY46" fmla="*/ 528510 h 556225"/>
              <a:gd name="connsiteX47" fmla="*/ 1005916 w 1456912"/>
              <a:gd name="connsiteY47" fmla="*/ 351400 h 556225"/>
              <a:gd name="connsiteX48" fmla="*/ 1005916 w 1456912"/>
              <a:gd name="connsiteY48" fmla="*/ 23666 h 556225"/>
              <a:gd name="connsiteX49" fmla="*/ 977728 w 1456912"/>
              <a:gd name="connsiteY49" fmla="*/ 51854 h 556225"/>
              <a:gd name="connsiteX50" fmla="*/ 977728 w 1456912"/>
              <a:gd name="connsiteY50" fmla="*/ 351869 h 556225"/>
              <a:gd name="connsiteX51" fmla="*/ 1189132 w 1456912"/>
              <a:gd name="connsiteY51" fmla="*/ 556226 h 556225"/>
              <a:gd name="connsiteX52" fmla="*/ 1217320 w 1456912"/>
              <a:gd name="connsiteY52" fmla="*/ 556226 h 556225"/>
              <a:gd name="connsiteX53" fmla="*/ 1456912 w 1456912"/>
              <a:gd name="connsiteY53" fmla="*/ 324566 h 556225"/>
              <a:gd name="connsiteX54" fmla="*/ 1456912 w 1456912"/>
              <a:gd name="connsiteY54" fmla="*/ 0 h 556225"/>
              <a:gd name="connsiteX55" fmla="*/ 1428724 w 1456912"/>
              <a:gd name="connsiteY55" fmla="*/ 0 h 556225"/>
              <a:gd name="connsiteX56" fmla="*/ 1189132 w 1456912"/>
              <a:gd name="connsiteY56" fmla="*/ 500322 h 556225"/>
              <a:gd name="connsiteX57" fmla="*/ 1344160 w 1456912"/>
              <a:gd name="connsiteY57" fmla="*/ 351400 h 556225"/>
              <a:gd name="connsiteX58" fmla="*/ 1344160 w 1456912"/>
              <a:gd name="connsiteY58" fmla="*/ 351400 h 556225"/>
              <a:gd name="connsiteX59" fmla="*/ 1344160 w 1456912"/>
              <a:gd name="connsiteY59" fmla="*/ 23666 h 556225"/>
              <a:gd name="connsiteX60" fmla="*/ 1315972 w 1456912"/>
              <a:gd name="connsiteY60" fmla="*/ 51854 h 556225"/>
              <a:gd name="connsiteX61" fmla="*/ 1315972 w 1456912"/>
              <a:gd name="connsiteY61" fmla="*/ 324153 h 556225"/>
              <a:gd name="connsiteX62" fmla="*/ 1217317 w 1456912"/>
              <a:gd name="connsiteY62" fmla="*/ 415761 h 556225"/>
              <a:gd name="connsiteX63" fmla="*/ 1118662 w 1456912"/>
              <a:gd name="connsiteY63" fmla="*/ 324153 h 556225"/>
              <a:gd name="connsiteX64" fmla="*/ 1118662 w 1456912"/>
              <a:gd name="connsiteY64" fmla="*/ 3 h 556225"/>
              <a:gd name="connsiteX65" fmla="*/ 1090474 w 1456912"/>
              <a:gd name="connsiteY65" fmla="*/ 3 h 556225"/>
              <a:gd name="connsiteX66" fmla="*/ 1090474 w 1456912"/>
              <a:gd name="connsiteY66" fmla="*/ 324156 h 556225"/>
              <a:gd name="connsiteX67" fmla="*/ 1217317 w 1456912"/>
              <a:gd name="connsiteY67" fmla="*/ 443951 h 556225"/>
              <a:gd name="connsiteX68" fmla="*/ 1304349 w 1456912"/>
              <a:gd name="connsiteY68" fmla="*/ 404889 h 556225"/>
              <a:gd name="connsiteX69" fmla="*/ 1304982 w 1456912"/>
              <a:gd name="connsiteY69" fmla="*/ 405720 h 556225"/>
              <a:gd name="connsiteX70" fmla="*/ 1189129 w 1456912"/>
              <a:gd name="connsiteY70" fmla="*/ 472139 h 556225"/>
              <a:gd name="connsiteX71" fmla="*/ 1062303 w 1456912"/>
              <a:gd name="connsiteY71" fmla="*/ 352344 h 556225"/>
              <a:gd name="connsiteX72" fmla="*/ 1062286 w 1456912"/>
              <a:gd name="connsiteY72" fmla="*/ 352344 h 556225"/>
              <a:gd name="connsiteX73" fmla="*/ 1062286 w 1456912"/>
              <a:gd name="connsiteY73" fmla="*/ 3 h 556225"/>
              <a:gd name="connsiteX74" fmla="*/ 1034098 w 1456912"/>
              <a:gd name="connsiteY74" fmla="*/ 3 h 556225"/>
              <a:gd name="connsiteX75" fmla="*/ 1034098 w 1456912"/>
              <a:gd name="connsiteY75" fmla="*/ 352341 h 556225"/>
              <a:gd name="connsiteX76" fmla="*/ 1034113 w 1456912"/>
              <a:gd name="connsiteY76" fmla="*/ 352341 h 556225"/>
              <a:gd name="connsiteX77" fmla="*/ 1189132 w 1456912"/>
              <a:gd name="connsiteY77" fmla="*/ 500322 h 556225"/>
              <a:gd name="connsiteX78" fmla="*/ 562774 w 1456912"/>
              <a:gd name="connsiteY78" fmla="*/ 366435 h 556225"/>
              <a:gd name="connsiteX79" fmla="*/ 491494 w 1456912"/>
              <a:gd name="connsiteY79" fmla="*/ 535557 h 556225"/>
              <a:gd name="connsiteX80" fmla="*/ 519684 w 1456912"/>
              <a:gd name="connsiteY80" fmla="*/ 535554 h 556225"/>
              <a:gd name="connsiteX81" fmla="*/ 519682 w 1456912"/>
              <a:gd name="connsiteY81" fmla="*/ 535557 h 556225"/>
              <a:gd name="connsiteX82" fmla="*/ 519684 w 1456912"/>
              <a:gd name="connsiteY82" fmla="*/ 535557 h 556225"/>
              <a:gd name="connsiteX83" fmla="*/ 555322 w 1456912"/>
              <a:gd name="connsiteY83" fmla="*/ 450996 h 556225"/>
              <a:gd name="connsiteX84" fmla="*/ 794138 w 1456912"/>
              <a:gd name="connsiteY84" fmla="*/ 450996 h 556225"/>
              <a:gd name="connsiteX85" fmla="*/ 829744 w 1456912"/>
              <a:gd name="connsiteY85" fmla="*/ 535557 h 556225"/>
              <a:gd name="connsiteX86" fmla="*/ 857932 w 1456912"/>
              <a:gd name="connsiteY86" fmla="*/ 535557 h 556225"/>
              <a:gd name="connsiteX87" fmla="*/ 810457 w 1456912"/>
              <a:gd name="connsiteY87" fmla="*/ 422808 h 556225"/>
              <a:gd name="connsiteX88" fmla="*/ 567200 w 1456912"/>
              <a:gd name="connsiteY88" fmla="*/ 422808 h 556225"/>
              <a:gd name="connsiteX89" fmla="*/ 579078 w 1456912"/>
              <a:gd name="connsiteY89" fmla="*/ 394620 h 556225"/>
              <a:gd name="connsiteX90" fmla="*/ 826776 w 1456912"/>
              <a:gd name="connsiteY90" fmla="*/ 394620 h 556225"/>
              <a:gd name="connsiteX91" fmla="*/ 886120 w 1456912"/>
              <a:gd name="connsiteY91" fmla="*/ 535557 h 556225"/>
              <a:gd name="connsiteX92" fmla="*/ 914308 w 1456912"/>
              <a:gd name="connsiteY92" fmla="*/ 535557 h 556225"/>
              <a:gd name="connsiteX93" fmla="*/ 843097 w 1456912"/>
              <a:gd name="connsiteY93" fmla="*/ 366435 h 556225"/>
              <a:gd name="connsiteX94" fmla="*/ 562774 w 1456912"/>
              <a:gd name="connsiteY94" fmla="*/ 366435 h 556225"/>
              <a:gd name="connsiteX95" fmla="*/ 604248 w 1456912"/>
              <a:gd name="connsiteY95" fmla="*/ 0 h 556225"/>
              <a:gd name="connsiteX96" fmla="*/ 397091 w 1456912"/>
              <a:gd name="connsiteY96" fmla="*/ 491374 h 556225"/>
              <a:gd name="connsiteX97" fmla="*/ 415032 w 1456912"/>
              <a:gd name="connsiteY97" fmla="*/ 515732 h 556225"/>
              <a:gd name="connsiteX98" fmla="*/ 632437 w 1456912"/>
              <a:gd name="connsiteY98" fmla="*/ 0 h 556225"/>
              <a:gd name="connsiteX99" fmla="*/ 604248 w 1456912"/>
              <a:gd name="connsiteY99" fmla="*/ 0 h 556225"/>
              <a:gd name="connsiteX100" fmla="*/ 716998 w 1456912"/>
              <a:gd name="connsiteY100" fmla="*/ 3 h 556225"/>
              <a:gd name="connsiteX101" fmla="*/ 934130 w 1456912"/>
              <a:gd name="connsiteY101" fmla="*/ 515735 h 556225"/>
              <a:gd name="connsiteX102" fmla="*/ 952028 w 1456912"/>
              <a:gd name="connsiteY102" fmla="*/ 491377 h 556225"/>
              <a:gd name="connsiteX103" fmla="*/ 745186 w 1456912"/>
              <a:gd name="connsiteY103" fmla="*/ 3 h 556225"/>
              <a:gd name="connsiteX104" fmla="*/ 716998 w 1456912"/>
              <a:gd name="connsiteY104" fmla="*/ 3 h 556225"/>
              <a:gd name="connsiteX105" fmla="*/ 546409 w 1456912"/>
              <a:gd name="connsiteY105" fmla="*/ 338247 h 556225"/>
              <a:gd name="connsiteX106" fmla="*/ 463042 w 1456912"/>
              <a:gd name="connsiteY106" fmla="*/ 535557 h 556225"/>
              <a:gd name="connsiteX107" fmla="*/ 434854 w 1456912"/>
              <a:gd name="connsiteY107" fmla="*/ 535557 h 556225"/>
              <a:gd name="connsiteX108" fmla="*/ 646528 w 1456912"/>
              <a:gd name="connsiteY108" fmla="*/ 33467 h 556225"/>
              <a:gd name="connsiteX109" fmla="*/ 762988 w 1456912"/>
              <a:gd name="connsiteY109" fmla="*/ 310059 h 556225"/>
              <a:gd name="connsiteX110" fmla="*/ 791176 w 1456912"/>
              <a:gd name="connsiteY110" fmla="*/ 310059 h 556225"/>
              <a:gd name="connsiteX111" fmla="*/ 660624 w 1456912"/>
              <a:gd name="connsiteY111" fmla="*/ 3 h 556225"/>
              <a:gd name="connsiteX112" fmla="*/ 688812 w 1456912"/>
              <a:gd name="connsiteY112" fmla="*/ 3 h 556225"/>
              <a:gd name="connsiteX113" fmla="*/ 831231 w 1456912"/>
              <a:gd name="connsiteY113" fmla="*/ 338247 h 556225"/>
              <a:gd name="connsiteX114" fmla="*/ 546409 w 1456912"/>
              <a:gd name="connsiteY114" fmla="*/ 338247 h 556225"/>
              <a:gd name="connsiteX115" fmla="*/ 674788 w 1456912"/>
              <a:gd name="connsiteY115" fmla="*/ 167531 h 556225"/>
              <a:gd name="connsiteX116" fmla="*/ 614721 w 1456912"/>
              <a:gd name="connsiteY116" fmla="*/ 310062 h 556225"/>
              <a:gd name="connsiteX117" fmla="*/ 734800 w 1456912"/>
              <a:gd name="connsiteY117" fmla="*/ 310062 h 556225"/>
              <a:gd name="connsiteX118" fmla="*/ 674788 w 1456912"/>
              <a:gd name="connsiteY118" fmla="*/ 167531 h 556225"/>
              <a:gd name="connsiteX119" fmla="*/ 558275 w 1456912"/>
              <a:gd name="connsiteY119" fmla="*/ 310062 h 556225"/>
              <a:gd name="connsiteX120" fmla="*/ 586535 w 1456912"/>
              <a:gd name="connsiteY120" fmla="*/ 310062 h 556225"/>
              <a:gd name="connsiteX121" fmla="*/ 660703 w 1456912"/>
              <a:gd name="connsiteY121" fmla="*/ 134072 h 556225"/>
              <a:gd name="connsiteX122" fmla="*/ 646588 w 1456912"/>
              <a:gd name="connsiteY122" fmla="*/ 100553 h 556225"/>
              <a:gd name="connsiteX123" fmla="*/ 558275 w 1456912"/>
              <a:gd name="connsiteY123" fmla="*/ 310062 h 55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456912" h="556225">
                <a:moveTo>
                  <a:pt x="0" y="51854"/>
                </a:moveTo>
                <a:lnTo>
                  <a:pt x="28188" y="23666"/>
                </a:lnTo>
                <a:lnTo>
                  <a:pt x="28188" y="535557"/>
                </a:lnTo>
                <a:lnTo>
                  <a:pt x="0" y="535557"/>
                </a:lnTo>
                <a:lnTo>
                  <a:pt x="0" y="51854"/>
                </a:lnTo>
                <a:close/>
                <a:moveTo>
                  <a:pt x="84564" y="28188"/>
                </a:moveTo>
                <a:lnTo>
                  <a:pt x="422811" y="28188"/>
                </a:lnTo>
                <a:lnTo>
                  <a:pt x="422811" y="0"/>
                </a:lnTo>
                <a:lnTo>
                  <a:pt x="56376" y="0"/>
                </a:lnTo>
                <a:lnTo>
                  <a:pt x="56376" y="338244"/>
                </a:lnTo>
                <a:lnTo>
                  <a:pt x="367711" y="338244"/>
                </a:lnTo>
                <a:lnTo>
                  <a:pt x="367711" y="310062"/>
                </a:lnTo>
                <a:lnTo>
                  <a:pt x="84564" y="310062"/>
                </a:lnTo>
                <a:lnTo>
                  <a:pt x="84564" y="28188"/>
                </a:lnTo>
                <a:close/>
                <a:moveTo>
                  <a:pt x="410152" y="253686"/>
                </a:moveTo>
                <a:lnTo>
                  <a:pt x="140937" y="253686"/>
                </a:lnTo>
                <a:lnTo>
                  <a:pt x="140937" y="140940"/>
                </a:lnTo>
                <a:lnTo>
                  <a:pt x="371171" y="140940"/>
                </a:lnTo>
                <a:lnTo>
                  <a:pt x="399359" y="112752"/>
                </a:lnTo>
                <a:lnTo>
                  <a:pt x="140937" y="112752"/>
                </a:lnTo>
                <a:lnTo>
                  <a:pt x="140937" y="84564"/>
                </a:lnTo>
                <a:lnTo>
                  <a:pt x="422811" y="84564"/>
                </a:lnTo>
                <a:lnTo>
                  <a:pt x="422811" y="56376"/>
                </a:lnTo>
                <a:lnTo>
                  <a:pt x="112749" y="56376"/>
                </a:lnTo>
                <a:lnTo>
                  <a:pt x="112749" y="281874"/>
                </a:lnTo>
                <a:lnTo>
                  <a:pt x="382334" y="281874"/>
                </a:lnTo>
                <a:lnTo>
                  <a:pt x="410152" y="253686"/>
                </a:lnTo>
                <a:close/>
                <a:moveTo>
                  <a:pt x="56376" y="535557"/>
                </a:moveTo>
                <a:lnTo>
                  <a:pt x="84564" y="535557"/>
                </a:lnTo>
                <a:lnTo>
                  <a:pt x="84564" y="394620"/>
                </a:lnTo>
                <a:lnTo>
                  <a:pt x="112752" y="394620"/>
                </a:lnTo>
                <a:lnTo>
                  <a:pt x="112752" y="511890"/>
                </a:lnTo>
                <a:lnTo>
                  <a:pt x="140940" y="483705"/>
                </a:lnTo>
                <a:lnTo>
                  <a:pt x="140940" y="394620"/>
                </a:lnTo>
                <a:lnTo>
                  <a:pt x="367714" y="394620"/>
                </a:lnTo>
                <a:lnTo>
                  <a:pt x="367714" y="366435"/>
                </a:lnTo>
                <a:lnTo>
                  <a:pt x="56376" y="366435"/>
                </a:lnTo>
                <a:lnTo>
                  <a:pt x="56376" y="535557"/>
                </a:lnTo>
                <a:close/>
                <a:moveTo>
                  <a:pt x="1428724" y="0"/>
                </a:moveTo>
                <a:lnTo>
                  <a:pt x="1428724" y="324156"/>
                </a:lnTo>
                <a:cubicBezTo>
                  <a:pt x="1428724" y="399584"/>
                  <a:pt x="1395069" y="464387"/>
                  <a:pt x="1316539" y="514089"/>
                </a:cubicBezTo>
                <a:lnTo>
                  <a:pt x="1315903" y="513258"/>
                </a:lnTo>
                <a:cubicBezTo>
                  <a:pt x="1367503" y="472336"/>
                  <a:pt x="1400536" y="419773"/>
                  <a:pt x="1400536" y="351869"/>
                </a:cubicBezTo>
                <a:lnTo>
                  <a:pt x="1400536" y="3"/>
                </a:lnTo>
                <a:lnTo>
                  <a:pt x="1372348" y="3"/>
                </a:lnTo>
                <a:lnTo>
                  <a:pt x="1372348" y="351400"/>
                </a:lnTo>
                <a:cubicBezTo>
                  <a:pt x="1372348" y="452590"/>
                  <a:pt x="1290318" y="528510"/>
                  <a:pt x="1189132" y="528510"/>
                </a:cubicBezTo>
                <a:cubicBezTo>
                  <a:pt x="1087946" y="528510"/>
                  <a:pt x="1005916" y="452587"/>
                  <a:pt x="1005916" y="351400"/>
                </a:cubicBezTo>
                <a:lnTo>
                  <a:pt x="1005916" y="23666"/>
                </a:lnTo>
                <a:lnTo>
                  <a:pt x="977728" y="51854"/>
                </a:lnTo>
                <a:lnTo>
                  <a:pt x="977728" y="351869"/>
                </a:lnTo>
                <a:cubicBezTo>
                  <a:pt x="977728" y="468625"/>
                  <a:pt x="1072376" y="556226"/>
                  <a:pt x="1189132" y="556226"/>
                </a:cubicBezTo>
                <a:cubicBezTo>
                  <a:pt x="1191834" y="556226"/>
                  <a:pt x="1217320" y="556226"/>
                  <a:pt x="1217320" y="556226"/>
                </a:cubicBezTo>
                <a:cubicBezTo>
                  <a:pt x="1332291" y="556226"/>
                  <a:pt x="1456912" y="471321"/>
                  <a:pt x="1456912" y="324566"/>
                </a:cubicBezTo>
                <a:cubicBezTo>
                  <a:pt x="1456912" y="324428"/>
                  <a:pt x="1456912" y="0"/>
                  <a:pt x="1456912" y="0"/>
                </a:cubicBezTo>
                <a:lnTo>
                  <a:pt x="1428724" y="0"/>
                </a:lnTo>
                <a:close/>
                <a:moveTo>
                  <a:pt x="1189132" y="500322"/>
                </a:moveTo>
                <a:cubicBezTo>
                  <a:pt x="1274706" y="500322"/>
                  <a:pt x="1344082" y="436948"/>
                  <a:pt x="1344160" y="351400"/>
                </a:cubicBezTo>
                <a:lnTo>
                  <a:pt x="1344160" y="351400"/>
                </a:lnTo>
                <a:lnTo>
                  <a:pt x="1344160" y="23666"/>
                </a:lnTo>
                <a:lnTo>
                  <a:pt x="1315972" y="51854"/>
                </a:lnTo>
                <a:lnTo>
                  <a:pt x="1315972" y="324153"/>
                </a:lnTo>
                <a:cubicBezTo>
                  <a:pt x="1315972" y="378637"/>
                  <a:pt x="1271801" y="415761"/>
                  <a:pt x="1217317" y="415761"/>
                </a:cubicBezTo>
                <a:cubicBezTo>
                  <a:pt x="1162833" y="415761"/>
                  <a:pt x="1118662" y="378637"/>
                  <a:pt x="1118662" y="324153"/>
                </a:cubicBezTo>
                <a:lnTo>
                  <a:pt x="1118662" y="3"/>
                </a:lnTo>
                <a:lnTo>
                  <a:pt x="1090474" y="3"/>
                </a:lnTo>
                <a:lnTo>
                  <a:pt x="1090474" y="324156"/>
                </a:lnTo>
                <a:cubicBezTo>
                  <a:pt x="1090474" y="394209"/>
                  <a:pt x="1147264" y="443951"/>
                  <a:pt x="1217317" y="443951"/>
                </a:cubicBezTo>
                <a:cubicBezTo>
                  <a:pt x="1245962" y="443951"/>
                  <a:pt x="1280732" y="429800"/>
                  <a:pt x="1304349" y="404889"/>
                </a:cubicBezTo>
                <a:lnTo>
                  <a:pt x="1304982" y="405720"/>
                </a:lnTo>
                <a:cubicBezTo>
                  <a:pt x="1282838" y="446784"/>
                  <a:pt x="1241907" y="472139"/>
                  <a:pt x="1189129" y="472139"/>
                </a:cubicBezTo>
                <a:cubicBezTo>
                  <a:pt x="1119507" y="472139"/>
                  <a:pt x="1062992" y="421734"/>
                  <a:pt x="1062303" y="352344"/>
                </a:cubicBezTo>
                <a:lnTo>
                  <a:pt x="1062286" y="352344"/>
                </a:lnTo>
                <a:lnTo>
                  <a:pt x="1062286" y="3"/>
                </a:lnTo>
                <a:lnTo>
                  <a:pt x="1034098" y="3"/>
                </a:lnTo>
                <a:lnTo>
                  <a:pt x="1034098" y="352341"/>
                </a:lnTo>
                <a:lnTo>
                  <a:pt x="1034113" y="352341"/>
                </a:lnTo>
                <a:cubicBezTo>
                  <a:pt x="1034703" y="437411"/>
                  <a:pt x="1103877" y="500322"/>
                  <a:pt x="1189132" y="500322"/>
                </a:cubicBezTo>
                <a:close/>
                <a:moveTo>
                  <a:pt x="562774" y="366435"/>
                </a:moveTo>
                <a:lnTo>
                  <a:pt x="491494" y="535557"/>
                </a:lnTo>
                <a:lnTo>
                  <a:pt x="519684" y="535554"/>
                </a:lnTo>
                <a:lnTo>
                  <a:pt x="519682" y="535557"/>
                </a:lnTo>
                <a:lnTo>
                  <a:pt x="519684" y="535557"/>
                </a:lnTo>
                <a:lnTo>
                  <a:pt x="555322" y="450996"/>
                </a:lnTo>
                <a:lnTo>
                  <a:pt x="794138" y="450996"/>
                </a:lnTo>
                <a:lnTo>
                  <a:pt x="829744" y="535557"/>
                </a:lnTo>
                <a:lnTo>
                  <a:pt x="857932" y="535557"/>
                </a:lnTo>
                <a:lnTo>
                  <a:pt x="810457" y="422808"/>
                </a:lnTo>
                <a:lnTo>
                  <a:pt x="567200" y="422808"/>
                </a:lnTo>
                <a:lnTo>
                  <a:pt x="579078" y="394620"/>
                </a:lnTo>
                <a:lnTo>
                  <a:pt x="826776" y="394620"/>
                </a:lnTo>
                <a:lnTo>
                  <a:pt x="886120" y="535557"/>
                </a:lnTo>
                <a:lnTo>
                  <a:pt x="914308" y="535557"/>
                </a:lnTo>
                <a:lnTo>
                  <a:pt x="843097" y="366435"/>
                </a:lnTo>
                <a:lnTo>
                  <a:pt x="562774" y="366435"/>
                </a:lnTo>
                <a:close/>
                <a:moveTo>
                  <a:pt x="604248" y="0"/>
                </a:moveTo>
                <a:lnTo>
                  <a:pt x="397091" y="491374"/>
                </a:lnTo>
                <a:lnTo>
                  <a:pt x="415032" y="515732"/>
                </a:lnTo>
                <a:lnTo>
                  <a:pt x="632437" y="0"/>
                </a:lnTo>
                <a:lnTo>
                  <a:pt x="604248" y="0"/>
                </a:lnTo>
                <a:close/>
                <a:moveTo>
                  <a:pt x="716998" y="3"/>
                </a:moveTo>
                <a:lnTo>
                  <a:pt x="934130" y="515735"/>
                </a:lnTo>
                <a:lnTo>
                  <a:pt x="952028" y="491377"/>
                </a:lnTo>
                <a:lnTo>
                  <a:pt x="745186" y="3"/>
                </a:lnTo>
                <a:lnTo>
                  <a:pt x="716998" y="3"/>
                </a:lnTo>
                <a:close/>
                <a:moveTo>
                  <a:pt x="546409" y="338247"/>
                </a:moveTo>
                <a:lnTo>
                  <a:pt x="463042" y="535557"/>
                </a:lnTo>
                <a:lnTo>
                  <a:pt x="434854" y="535557"/>
                </a:lnTo>
                <a:lnTo>
                  <a:pt x="646528" y="33467"/>
                </a:lnTo>
                <a:lnTo>
                  <a:pt x="762988" y="310059"/>
                </a:lnTo>
                <a:lnTo>
                  <a:pt x="791176" y="310059"/>
                </a:lnTo>
                <a:lnTo>
                  <a:pt x="660624" y="3"/>
                </a:lnTo>
                <a:lnTo>
                  <a:pt x="688812" y="3"/>
                </a:lnTo>
                <a:lnTo>
                  <a:pt x="831231" y="338247"/>
                </a:lnTo>
                <a:lnTo>
                  <a:pt x="546409" y="338247"/>
                </a:lnTo>
                <a:close/>
                <a:moveTo>
                  <a:pt x="674788" y="167531"/>
                </a:moveTo>
                <a:lnTo>
                  <a:pt x="614721" y="310062"/>
                </a:lnTo>
                <a:lnTo>
                  <a:pt x="734800" y="310062"/>
                </a:lnTo>
                <a:lnTo>
                  <a:pt x="674788" y="167531"/>
                </a:lnTo>
                <a:close/>
                <a:moveTo>
                  <a:pt x="558275" y="310062"/>
                </a:moveTo>
                <a:lnTo>
                  <a:pt x="586535" y="310062"/>
                </a:lnTo>
                <a:lnTo>
                  <a:pt x="660703" y="134072"/>
                </a:lnTo>
                <a:lnTo>
                  <a:pt x="646588" y="100553"/>
                </a:lnTo>
                <a:lnTo>
                  <a:pt x="558275" y="310062"/>
                </a:lnTo>
                <a:close/>
              </a:path>
            </a:pathLst>
          </a:custGeom>
          <a:solidFill>
            <a:srgbClr val="040042"/>
          </a:solidFill>
          <a:ln w="2892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0C3B9D07-F821-46AB-95B1-D19222D00FD7}"/>
              </a:ext>
            </a:extLst>
          </p:cNvPr>
          <p:cNvGrpSpPr/>
          <p:nvPr userDrawn="1"/>
        </p:nvGrpSpPr>
        <p:grpSpPr>
          <a:xfrm>
            <a:off x="-390474" y="160153"/>
            <a:ext cx="333332" cy="136812"/>
            <a:chOff x="-133350" y="2711163"/>
            <a:chExt cx="333375" cy="136812"/>
          </a:xfrm>
        </p:grpSpPr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22380010-0050-441D-BA9C-97B5835158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C13F555F-C26E-4B21-A77C-6CA7380155F8}"/>
                </a:ext>
              </a:extLst>
            </p:cNvPr>
            <p:cNvSpPr txBox="1"/>
            <p:nvPr userDrawn="1"/>
          </p:nvSpPr>
          <p:spPr>
            <a:xfrm>
              <a:off x="-96506" y="2711163"/>
              <a:ext cx="259686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705760C0-8935-4141-9AEE-BB96816B3799}"/>
              </a:ext>
            </a:extLst>
          </p:cNvPr>
          <p:cNvGrpSpPr/>
          <p:nvPr userDrawn="1"/>
        </p:nvGrpSpPr>
        <p:grpSpPr>
          <a:xfrm>
            <a:off x="-390474" y="1131703"/>
            <a:ext cx="333332" cy="136812"/>
            <a:chOff x="-133350" y="2711163"/>
            <a:chExt cx="333375" cy="136812"/>
          </a:xfrm>
        </p:grpSpPr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EBE9DAC0-7790-4611-B602-40B3CD18C7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1FBE1EE4-3D10-40E7-9F1E-627A51E59C61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B25E0919-4E1B-4A97-A1C2-6AE7D2A59920}"/>
              </a:ext>
            </a:extLst>
          </p:cNvPr>
          <p:cNvGrpSpPr/>
          <p:nvPr userDrawn="1"/>
        </p:nvGrpSpPr>
        <p:grpSpPr>
          <a:xfrm>
            <a:off x="-390474" y="1491963"/>
            <a:ext cx="333332" cy="136812"/>
            <a:chOff x="-133350" y="2711163"/>
            <a:chExt cx="333375" cy="136812"/>
          </a:xfrm>
        </p:grpSpPr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849FBB7D-3378-4F36-B80B-3E0BDCA8343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6141066E-6566-420D-B6EB-886DF25CCD11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87A742EA-EC3D-47DE-9C2D-533639983C8D}"/>
              </a:ext>
            </a:extLst>
          </p:cNvPr>
          <p:cNvGrpSpPr/>
          <p:nvPr userDrawn="1"/>
        </p:nvGrpSpPr>
        <p:grpSpPr>
          <a:xfrm>
            <a:off x="-390474" y="3292188"/>
            <a:ext cx="333332" cy="136812"/>
            <a:chOff x="-133350" y="2711163"/>
            <a:chExt cx="333375" cy="136812"/>
          </a:xfrm>
        </p:grpSpPr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846719FD-F8B1-447D-8561-7A1E238E8A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2ABDBC31-5895-4E49-887D-433A43B32DBC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AEF4BF1C-C847-48A1-A7BF-3BEE82EF1C59}"/>
              </a:ext>
            </a:extLst>
          </p:cNvPr>
          <p:cNvGrpSpPr/>
          <p:nvPr userDrawn="1"/>
        </p:nvGrpSpPr>
        <p:grpSpPr>
          <a:xfrm>
            <a:off x="-390474" y="6063963"/>
            <a:ext cx="333332" cy="136812"/>
            <a:chOff x="-133350" y="2711163"/>
            <a:chExt cx="333375" cy="136812"/>
          </a:xfrm>
        </p:grpSpPr>
        <p:cxnSp>
          <p:nvCxnSpPr>
            <p:cNvPr id="75" name="Gerader Verbinder 74">
              <a:extLst>
                <a:ext uri="{FF2B5EF4-FFF2-40B4-BE49-F238E27FC236}">
                  <a16:creationId xmlns:a16="http://schemas.microsoft.com/office/drawing/2014/main" id="{1CF60061-B6B2-4FE6-9482-278DFD418B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73D29742-39CB-41E5-B346-BADC9743E285}"/>
                </a:ext>
              </a:extLst>
            </p:cNvPr>
            <p:cNvSpPr txBox="1"/>
            <p:nvPr userDrawn="1"/>
          </p:nvSpPr>
          <p:spPr>
            <a:xfrm>
              <a:off x="-96504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D55A5473-7182-4B24-8843-51E2ADF3D492}"/>
              </a:ext>
            </a:extLst>
          </p:cNvPr>
          <p:cNvGrpSpPr/>
          <p:nvPr userDrawn="1"/>
        </p:nvGrpSpPr>
        <p:grpSpPr>
          <a:xfrm>
            <a:off x="-390474" y="6495763"/>
            <a:ext cx="333332" cy="136812"/>
            <a:chOff x="-133350" y="2711163"/>
            <a:chExt cx="333375" cy="136812"/>
          </a:xfrm>
        </p:grpSpPr>
        <p:cxnSp>
          <p:nvCxnSpPr>
            <p:cNvPr id="78" name="Gerader Verbinder 77">
              <a:extLst>
                <a:ext uri="{FF2B5EF4-FFF2-40B4-BE49-F238E27FC236}">
                  <a16:creationId xmlns:a16="http://schemas.microsoft.com/office/drawing/2014/main" id="{204A095A-3A24-4259-92A8-4500898AC0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82971EAD-9159-4D12-8726-4FBE6AFA23F0}"/>
                </a:ext>
              </a:extLst>
            </p:cNvPr>
            <p:cNvSpPr txBox="1"/>
            <p:nvPr userDrawn="1"/>
          </p:nvSpPr>
          <p:spPr>
            <a:xfrm>
              <a:off x="-96503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D1FF9524-93DA-476B-89EA-9E475617F2D9}"/>
              </a:ext>
            </a:extLst>
          </p:cNvPr>
          <p:cNvGrpSpPr/>
          <p:nvPr userDrawn="1"/>
        </p:nvGrpSpPr>
        <p:grpSpPr>
          <a:xfrm rot="16200000">
            <a:off x="281585" y="-299127"/>
            <a:ext cx="333375" cy="136790"/>
            <a:chOff x="-133350" y="2711167"/>
            <a:chExt cx="333375" cy="136808"/>
          </a:xfrm>
        </p:grpSpPr>
        <p:cxnSp>
          <p:nvCxnSpPr>
            <p:cNvPr id="81" name="Gerader Verbinder 80">
              <a:extLst>
                <a:ext uri="{FF2B5EF4-FFF2-40B4-BE49-F238E27FC236}">
                  <a16:creationId xmlns:a16="http://schemas.microsoft.com/office/drawing/2014/main" id="{8DFFD401-DC7D-4F6D-82BF-DC6E357E59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36A6CE9C-ECB8-42E6-B61D-3A0F3C4D7A56}"/>
                </a:ext>
              </a:extLst>
            </p:cNvPr>
            <p:cNvSpPr txBox="1"/>
            <p:nvPr userDrawn="1"/>
          </p:nvSpPr>
          <p:spPr>
            <a:xfrm>
              <a:off x="-96507" y="2711167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20076CAA-CFEC-4359-9762-07ED0661EE26}"/>
              </a:ext>
            </a:extLst>
          </p:cNvPr>
          <p:cNvGrpSpPr/>
          <p:nvPr userDrawn="1"/>
        </p:nvGrpSpPr>
        <p:grpSpPr>
          <a:xfrm rot="16200000">
            <a:off x="5752193" y="-299127"/>
            <a:ext cx="333375" cy="136786"/>
            <a:chOff x="-133350" y="2711171"/>
            <a:chExt cx="333375" cy="136804"/>
          </a:xfrm>
        </p:grpSpPr>
        <p:cxnSp>
          <p:nvCxnSpPr>
            <p:cNvPr id="84" name="Gerader Verbinder 83">
              <a:extLst>
                <a:ext uri="{FF2B5EF4-FFF2-40B4-BE49-F238E27FC236}">
                  <a16:creationId xmlns:a16="http://schemas.microsoft.com/office/drawing/2014/main" id="{91EF761B-D6BF-475C-8903-456E1F0576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413A99B1-6C23-41A6-A82B-0EC01B779471}"/>
                </a:ext>
              </a:extLst>
            </p:cNvPr>
            <p:cNvSpPr txBox="1"/>
            <p:nvPr userDrawn="1"/>
          </p:nvSpPr>
          <p:spPr>
            <a:xfrm>
              <a:off x="-96504" y="271117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16CE4EF7-E819-4747-A9E4-8C86F991481E}"/>
              </a:ext>
            </a:extLst>
          </p:cNvPr>
          <p:cNvGrpSpPr/>
          <p:nvPr userDrawn="1"/>
        </p:nvGrpSpPr>
        <p:grpSpPr>
          <a:xfrm>
            <a:off x="6203142" y="-397424"/>
            <a:ext cx="124890" cy="333375"/>
            <a:chOff x="6416680" y="-397424"/>
            <a:chExt cx="124906" cy="333375"/>
          </a:xfrm>
        </p:grpSpPr>
        <p:cxnSp>
          <p:nvCxnSpPr>
            <p:cNvPr id="87" name="Gerader Verbinder 86">
              <a:extLst>
                <a:ext uri="{FF2B5EF4-FFF2-40B4-BE49-F238E27FC236}">
                  <a16:creationId xmlns:a16="http://schemas.microsoft.com/office/drawing/2014/main" id="{3B78DE36-86EF-463F-A7E5-0CD3043C9F4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feld 87">
              <a:extLst>
                <a:ext uri="{FF2B5EF4-FFF2-40B4-BE49-F238E27FC236}">
                  <a16:creationId xmlns:a16="http://schemas.microsoft.com/office/drawing/2014/main" id="{EAD15804-28A7-4690-889A-7D8A91A7D478}"/>
                </a:ext>
              </a:extLst>
            </p:cNvPr>
            <p:cNvSpPr txBox="1"/>
            <p:nvPr userDrawn="1"/>
          </p:nvSpPr>
          <p:spPr>
            <a:xfrm rot="16200000">
              <a:off x="6349289" y="-29319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89" name="Gerader Verbinder 88">
            <a:extLst>
              <a:ext uri="{FF2B5EF4-FFF2-40B4-BE49-F238E27FC236}">
                <a16:creationId xmlns:a16="http://schemas.microsoft.com/office/drawing/2014/main" id="{9023C4F7-97EF-4D2F-9223-1AFEE89D9C68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8520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D5072DFD-BA29-43BB-A0B1-01F593A0242E}"/>
              </a:ext>
            </a:extLst>
          </p:cNvPr>
          <p:cNvGrpSpPr/>
          <p:nvPr userDrawn="1"/>
        </p:nvGrpSpPr>
        <p:grpSpPr>
          <a:xfrm rot="16200000">
            <a:off x="11445814" y="-299130"/>
            <a:ext cx="333375" cy="136782"/>
            <a:chOff x="-133350" y="2711175"/>
            <a:chExt cx="333375" cy="136800"/>
          </a:xfrm>
        </p:grpSpPr>
        <p:cxnSp>
          <p:nvCxnSpPr>
            <p:cNvPr id="91" name="Gerader Verbinder 90">
              <a:extLst>
                <a:ext uri="{FF2B5EF4-FFF2-40B4-BE49-F238E27FC236}">
                  <a16:creationId xmlns:a16="http://schemas.microsoft.com/office/drawing/2014/main" id="{A9C77A6D-E177-4B69-A5A1-6B77E4229F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feld 91">
              <a:extLst>
                <a:ext uri="{FF2B5EF4-FFF2-40B4-BE49-F238E27FC236}">
                  <a16:creationId xmlns:a16="http://schemas.microsoft.com/office/drawing/2014/main" id="{701274C6-5A42-4082-BC4B-8532BFB4CC40}"/>
                </a:ext>
              </a:extLst>
            </p:cNvPr>
            <p:cNvSpPr txBox="1"/>
            <p:nvPr userDrawn="1"/>
          </p:nvSpPr>
          <p:spPr>
            <a:xfrm>
              <a:off x="-96501" y="2711175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D36DEBA3-E63D-D742-9CDE-496C972AF947}"/>
              </a:ext>
            </a:extLst>
          </p:cNvPr>
          <p:cNvGrpSpPr/>
          <p:nvPr userDrawn="1"/>
        </p:nvGrpSpPr>
        <p:grpSpPr>
          <a:xfrm>
            <a:off x="516667" y="291440"/>
            <a:ext cx="2589346" cy="327845"/>
            <a:chOff x="516734" y="291440"/>
            <a:chExt cx="2589683" cy="327845"/>
          </a:xfrm>
        </p:grpSpPr>
        <p:sp>
          <p:nvSpPr>
            <p:cNvPr id="94" name="Freihandform: Form 112">
              <a:extLst>
                <a:ext uri="{FF2B5EF4-FFF2-40B4-BE49-F238E27FC236}">
                  <a16:creationId xmlns:a16="http://schemas.microsoft.com/office/drawing/2014/main" id="{5D47483F-5F26-D048-B5F1-9213090510C3}"/>
                </a:ext>
              </a:extLst>
            </p:cNvPr>
            <p:cNvSpPr/>
            <p:nvPr/>
          </p:nvSpPr>
          <p:spPr>
            <a:xfrm>
              <a:off x="516734" y="298183"/>
              <a:ext cx="78348" cy="124587"/>
            </a:xfrm>
            <a:custGeom>
              <a:avLst/>
              <a:gdLst>
                <a:gd name="connsiteX0" fmla="*/ 232410 w 232409"/>
                <a:gd name="connsiteY0" fmla="*/ 60960 h 369569"/>
                <a:gd name="connsiteX1" fmla="*/ 65723 w 232409"/>
                <a:gd name="connsiteY1" fmla="*/ 60960 h 369569"/>
                <a:gd name="connsiteX2" fmla="*/ 65723 w 232409"/>
                <a:gd name="connsiteY2" fmla="*/ 152400 h 369569"/>
                <a:gd name="connsiteX3" fmla="*/ 189547 w 232409"/>
                <a:gd name="connsiteY3" fmla="*/ 152400 h 369569"/>
                <a:gd name="connsiteX4" fmla="*/ 189547 w 232409"/>
                <a:gd name="connsiteY4" fmla="*/ 212408 h 369569"/>
                <a:gd name="connsiteX5" fmla="*/ 65723 w 232409"/>
                <a:gd name="connsiteY5" fmla="*/ 212408 h 369569"/>
                <a:gd name="connsiteX6" fmla="*/ 65723 w 232409"/>
                <a:gd name="connsiteY6" fmla="*/ 369570 h 369569"/>
                <a:gd name="connsiteX7" fmla="*/ 0 w 232409"/>
                <a:gd name="connsiteY7" fmla="*/ 369570 h 369569"/>
                <a:gd name="connsiteX8" fmla="*/ 0 w 232409"/>
                <a:gd name="connsiteY8" fmla="*/ 0 h 369569"/>
                <a:gd name="connsiteX9" fmla="*/ 231458 w 232409"/>
                <a:gd name="connsiteY9" fmla="*/ 0 h 369569"/>
                <a:gd name="connsiteX10" fmla="*/ 231458 w 232409"/>
                <a:gd name="connsiteY10" fmla="*/ 60960 h 36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2409" h="369569">
                  <a:moveTo>
                    <a:pt x="232410" y="60960"/>
                  </a:moveTo>
                  <a:lnTo>
                    <a:pt x="65723" y="60960"/>
                  </a:lnTo>
                  <a:lnTo>
                    <a:pt x="65723" y="152400"/>
                  </a:lnTo>
                  <a:lnTo>
                    <a:pt x="189547" y="152400"/>
                  </a:lnTo>
                  <a:lnTo>
                    <a:pt x="189547" y="212408"/>
                  </a:lnTo>
                  <a:lnTo>
                    <a:pt x="65723" y="212408"/>
                  </a:lnTo>
                  <a:lnTo>
                    <a:pt x="65723" y="369570"/>
                  </a:lnTo>
                  <a:lnTo>
                    <a:pt x="0" y="369570"/>
                  </a:lnTo>
                  <a:lnTo>
                    <a:pt x="0" y="0"/>
                  </a:lnTo>
                  <a:lnTo>
                    <a:pt x="231458" y="0"/>
                  </a:lnTo>
                  <a:lnTo>
                    <a:pt x="231458" y="6096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 dirty="0"/>
            </a:p>
          </p:txBody>
        </p:sp>
        <p:sp>
          <p:nvSpPr>
            <p:cNvPr id="95" name="Freihandform: Form 113">
              <a:extLst>
                <a:ext uri="{FF2B5EF4-FFF2-40B4-BE49-F238E27FC236}">
                  <a16:creationId xmlns:a16="http://schemas.microsoft.com/office/drawing/2014/main" id="{F02AC099-A185-3D45-91A0-22DABAC30448}"/>
                </a:ext>
              </a:extLst>
            </p:cNvPr>
            <p:cNvSpPr/>
            <p:nvPr/>
          </p:nvSpPr>
          <p:spPr>
            <a:xfrm>
              <a:off x="607285" y="330533"/>
              <a:ext cx="53945" cy="91916"/>
            </a:xfrm>
            <a:custGeom>
              <a:avLst/>
              <a:gdLst>
                <a:gd name="connsiteX0" fmla="*/ 160020 w 160020"/>
                <a:gd name="connsiteY0" fmla="*/ 5005 h 272657"/>
                <a:gd name="connsiteX1" fmla="*/ 150495 w 160020"/>
                <a:gd name="connsiteY1" fmla="*/ 68823 h 272657"/>
                <a:gd name="connsiteX2" fmla="*/ 116205 w 160020"/>
                <a:gd name="connsiteY2" fmla="*/ 60250 h 272657"/>
                <a:gd name="connsiteX3" fmla="*/ 61913 w 160020"/>
                <a:gd name="connsiteY3" fmla="*/ 135498 h 272657"/>
                <a:gd name="connsiteX4" fmla="*/ 61913 w 160020"/>
                <a:gd name="connsiteY4" fmla="*/ 272658 h 272657"/>
                <a:gd name="connsiteX5" fmla="*/ 0 w 160020"/>
                <a:gd name="connsiteY5" fmla="*/ 272658 h 272657"/>
                <a:gd name="connsiteX6" fmla="*/ 0 w 160020"/>
                <a:gd name="connsiteY6" fmla="*/ 5958 h 272657"/>
                <a:gd name="connsiteX7" fmla="*/ 60960 w 160020"/>
                <a:gd name="connsiteY7" fmla="*/ 5958 h 272657"/>
                <a:gd name="connsiteX8" fmla="*/ 60960 w 160020"/>
                <a:gd name="connsiteY8" fmla="*/ 40248 h 272657"/>
                <a:gd name="connsiteX9" fmla="*/ 61913 w 160020"/>
                <a:gd name="connsiteY9" fmla="*/ 40248 h 272657"/>
                <a:gd name="connsiteX10" fmla="*/ 131445 w 160020"/>
                <a:gd name="connsiteY10" fmla="*/ 243 h 272657"/>
                <a:gd name="connsiteX11" fmla="*/ 160020 w 160020"/>
                <a:gd name="connsiteY11" fmla="*/ 5005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020" h="272657">
                  <a:moveTo>
                    <a:pt x="160020" y="5005"/>
                  </a:moveTo>
                  <a:lnTo>
                    <a:pt x="150495" y="68823"/>
                  </a:lnTo>
                  <a:cubicBezTo>
                    <a:pt x="140970" y="64060"/>
                    <a:pt x="129540" y="60250"/>
                    <a:pt x="116205" y="60250"/>
                  </a:cubicBezTo>
                  <a:cubicBezTo>
                    <a:pt x="73342" y="60250"/>
                    <a:pt x="61913" y="94540"/>
                    <a:pt x="61913" y="135498"/>
                  </a:cubicBezTo>
                  <a:lnTo>
                    <a:pt x="61913" y="272658"/>
                  </a:lnTo>
                  <a:lnTo>
                    <a:pt x="0" y="272658"/>
                  </a:lnTo>
                  <a:lnTo>
                    <a:pt x="0" y="5958"/>
                  </a:lnTo>
                  <a:lnTo>
                    <a:pt x="60960" y="5958"/>
                  </a:lnTo>
                  <a:lnTo>
                    <a:pt x="60960" y="40248"/>
                  </a:lnTo>
                  <a:lnTo>
                    <a:pt x="61913" y="40248"/>
                  </a:lnTo>
                  <a:cubicBezTo>
                    <a:pt x="76200" y="15483"/>
                    <a:pt x="100965" y="243"/>
                    <a:pt x="131445" y="243"/>
                  </a:cubicBezTo>
                  <a:cubicBezTo>
                    <a:pt x="140017" y="-710"/>
                    <a:pt x="150495" y="1195"/>
                    <a:pt x="160020" y="5005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96" name="Freihandform: Form 114">
              <a:extLst>
                <a:ext uri="{FF2B5EF4-FFF2-40B4-BE49-F238E27FC236}">
                  <a16:creationId xmlns:a16="http://schemas.microsoft.com/office/drawing/2014/main" id="{803D71BB-11F4-6740-A950-0962D6C33821}"/>
                </a:ext>
              </a:extLst>
            </p:cNvPr>
            <p:cNvSpPr/>
            <p:nvPr/>
          </p:nvSpPr>
          <p:spPr>
            <a:xfrm>
              <a:off x="676322" y="292725"/>
              <a:ext cx="26651" cy="129725"/>
            </a:xfrm>
            <a:custGeom>
              <a:avLst/>
              <a:gdLst>
                <a:gd name="connsiteX0" fmla="*/ 79058 w 79057"/>
                <a:gd name="connsiteY0" fmla="*/ 38100 h 384810"/>
                <a:gd name="connsiteX1" fmla="*/ 39052 w 79057"/>
                <a:gd name="connsiteY1" fmla="*/ 76200 h 384810"/>
                <a:gd name="connsiteX2" fmla="*/ 0 w 79057"/>
                <a:gd name="connsiteY2" fmla="*/ 38100 h 384810"/>
                <a:gd name="connsiteX3" fmla="*/ 39052 w 79057"/>
                <a:gd name="connsiteY3" fmla="*/ 0 h 384810"/>
                <a:gd name="connsiteX4" fmla="*/ 79058 w 79057"/>
                <a:gd name="connsiteY4" fmla="*/ 38100 h 384810"/>
                <a:gd name="connsiteX5" fmla="*/ 70485 w 79057"/>
                <a:gd name="connsiteY5" fmla="*/ 384810 h 384810"/>
                <a:gd name="connsiteX6" fmla="*/ 8573 w 79057"/>
                <a:gd name="connsiteY6" fmla="*/ 384810 h 384810"/>
                <a:gd name="connsiteX7" fmla="*/ 8573 w 79057"/>
                <a:gd name="connsiteY7" fmla="*/ 118110 h 384810"/>
                <a:gd name="connsiteX8" fmla="*/ 70485 w 79057"/>
                <a:gd name="connsiteY8" fmla="*/ 118110 h 384810"/>
                <a:gd name="connsiteX9" fmla="*/ 70485 w 79057"/>
                <a:gd name="connsiteY9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10">
                  <a:moveTo>
                    <a:pt x="79058" y="38100"/>
                  </a:moveTo>
                  <a:cubicBezTo>
                    <a:pt x="79058" y="60007"/>
                    <a:pt x="60960" y="76200"/>
                    <a:pt x="39052" y="76200"/>
                  </a:cubicBezTo>
                  <a:cubicBezTo>
                    <a:pt x="17145" y="76200"/>
                    <a:pt x="0" y="60007"/>
                    <a:pt x="0" y="38100"/>
                  </a:cubicBezTo>
                  <a:cubicBezTo>
                    <a:pt x="0" y="16193"/>
                    <a:pt x="18098" y="0"/>
                    <a:pt x="39052" y="0"/>
                  </a:cubicBezTo>
                  <a:cubicBezTo>
                    <a:pt x="60960" y="0"/>
                    <a:pt x="79058" y="16193"/>
                    <a:pt x="79058" y="38100"/>
                  </a:cubicBezTo>
                  <a:close/>
                  <a:moveTo>
                    <a:pt x="70485" y="384810"/>
                  </a:moveTo>
                  <a:lnTo>
                    <a:pt x="8573" y="384810"/>
                  </a:lnTo>
                  <a:lnTo>
                    <a:pt x="8573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97" name="Freihandform: Form 115">
              <a:extLst>
                <a:ext uri="{FF2B5EF4-FFF2-40B4-BE49-F238E27FC236}">
                  <a16:creationId xmlns:a16="http://schemas.microsoft.com/office/drawing/2014/main" id="{12D148E0-659F-5E4F-A9E9-E0E48DD5FA53}"/>
                </a:ext>
              </a:extLst>
            </p:cNvPr>
            <p:cNvSpPr/>
            <p:nvPr/>
          </p:nvSpPr>
          <p:spPr>
            <a:xfrm>
              <a:off x="722239" y="330614"/>
              <a:ext cx="81881" cy="94082"/>
            </a:xfrm>
            <a:custGeom>
              <a:avLst/>
              <a:gdLst>
                <a:gd name="connsiteX0" fmla="*/ 132397 w 242887"/>
                <a:gd name="connsiteY0" fmla="*/ 279083 h 279082"/>
                <a:gd name="connsiteX1" fmla="*/ 0 w 242887"/>
                <a:gd name="connsiteY1" fmla="*/ 139065 h 279082"/>
                <a:gd name="connsiteX2" fmla="*/ 124777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7 w 242887"/>
                <a:gd name="connsiteY6" fmla="*/ 225743 h 279082"/>
                <a:gd name="connsiteX7" fmla="*/ 198120 w 242887"/>
                <a:gd name="connsiteY7" fmla="*/ 194310 h 279082"/>
                <a:gd name="connsiteX8" fmla="*/ 237172 w 242887"/>
                <a:gd name="connsiteY8" fmla="*/ 235268 h 279082"/>
                <a:gd name="connsiteX9" fmla="*/ 132397 w 242887"/>
                <a:gd name="connsiteY9" fmla="*/ 279083 h 279082"/>
                <a:gd name="connsiteX10" fmla="*/ 61913 w 242887"/>
                <a:gd name="connsiteY10" fmla="*/ 115253 h 279082"/>
                <a:gd name="connsiteX11" fmla="*/ 182880 w 242887"/>
                <a:gd name="connsiteY11" fmla="*/ 115253 h 279082"/>
                <a:gd name="connsiteX12" fmla="*/ 123825 w 242887"/>
                <a:gd name="connsiteY12" fmla="*/ 50482 h 279082"/>
                <a:gd name="connsiteX13" fmla="*/ 61913 w 242887"/>
                <a:gd name="connsiteY13" fmla="*/ 11525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7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2" y="0"/>
                    <a:pt x="124777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8"/>
                    <a:pt x="241935" y="153353"/>
                    <a:pt x="241935" y="160972"/>
                  </a:cubicBezTo>
                  <a:lnTo>
                    <a:pt x="62865" y="160972"/>
                  </a:lnTo>
                  <a:cubicBezTo>
                    <a:pt x="69532" y="201930"/>
                    <a:pt x="94297" y="225743"/>
                    <a:pt x="132397" y="225743"/>
                  </a:cubicBezTo>
                  <a:cubicBezTo>
                    <a:pt x="157163" y="225743"/>
                    <a:pt x="177165" y="216218"/>
                    <a:pt x="198120" y="194310"/>
                  </a:cubicBezTo>
                  <a:lnTo>
                    <a:pt x="237172" y="235268"/>
                  </a:lnTo>
                  <a:cubicBezTo>
                    <a:pt x="206692" y="264795"/>
                    <a:pt x="172402" y="279083"/>
                    <a:pt x="132397" y="279083"/>
                  </a:cubicBezTo>
                  <a:close/>
                  <a:moveTo>
                    <a:pt x="61913" y="115253"/>
                  </a:moveTo>
                  <a:lnTo>
                    <a:pt x="182880" y="115253"/>
                  </a:lnTo>
                  <a:cubicBezTo>
                    <a:pt x="180022" y="74295"/>
                    <a:pt x="159067" y="50482"/>
                    <a:pt x="123825" y="50482"/>
                  </a:cubicBezTo>
                  <a:cubicBezTo>
                    <a:pt x="89535" y="50482"/>
                    <a:pt x="67627" y="74295"/>
                    <a:pt x="61913" y="115253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98" name="Freihandform: Form 116">
              <a:extLst>
                <a:ext uri="{FF2B5EF4-FFF2-40B4-BE49-F238E27FC236}">
                  <a16:creationId xmlns:a16="http://schemas.microsoft.com/office/drawing/2014/main" id="{2A188C77-621B-AA43-AB88-C9F853603C34}"/>
                </a:ext>
              </a:extLst>
            </p:cNvPr>
            <p:cNvSpPr/>
            <p:nvPr/>
          </p:nvSpPr>
          <p:spPr>
            <a:xfrm>
              <a:off x="822744" y="291440"/>
              <a:ext cx="83807" cy="133578"/>
            </a:xfrm>
            <a:custGeom>
              <a:avLst/>
              <a:gdLst>
                <a:gd name="connsiteX0" fmla="*/ 0 w 248602"/>
                <a:gd name="connsiteY0" fmla="*/ 255270 h 396239"/>
                <a:gd name="connsiteX1" fmla="*/ 108585 w 248602"/>
                <a:gd name="connsiteY1" fmla="*/ 116205 h 396239"/>
                <a:gd name="connsiteX2" fmla="*/ 185738 w 248602"/>
                <a:gd name="connsiteY2" fmla="*/ 152400 h 396239"/>
                <a:gd name="connsiteX3" fmla="*/ 186690 w 248602"/>
                <a:gd name="connsiteY3" fmla="*/ 152400 h 396239"/>
                <a:gd name="connsiteX4" fmla="*/ 186690 w 248602"/>
                <a:gd name="connsiteY4" fmla="*/ 15240 h 396239"/>
                <a:gd name="connsiteX5" fmla="*/ 248602 w 248602"/>
                <a:gd name="connsiteY5" fmla="*/ 0 h 396239"/>
                <a:gd name="connsiteX6" fmla="*/ 248602 w 248602"/>
                <a:gd name="connsiteY6" fmla="*/ 389573 h 396239"/>
                <a:gd name="connsiteX7" fmla="*/ 187642 w 248602"/>
                <a:gd name="connsiteY7" fmla="*/ 389573 h 396239"/>
                <a:gd name="connsiteX8" fmla="*/ 187642 w 248602"/>
                <a:gd name="connsiteY8" fmla="*/ 358140 h 396239"/>
                <a:gd name="connsiteX9" fmla="*/ 186690 w 248602"/>
                <a:gd name="connsiteY9" fmla="*/ 358140 h 396239"/>
                <a:gd name="connsiteX10" fmla="*/ 106680 w 248602"/>
                <a:gd name="connsiteY10" fmla="*/ 396240 h 396239"/>
                <a:gd name="connsiteX11" fmla="*/ 0 w 248602"/>
                <a:gd name="connsiteY11" fmla="*/ 255270 h 396239"/>
                <a:gd name="connsiteX12" fmla="*/ 60960 w 248602"/>
                <a:gd name="connsiteY12" fmla="*/ 255270 h 396239"/>
                <a:gd name="connsiteX13" fmla="*/ 122872 w 248602"/>
                <a:gd name="connsiteY13" fmla="*/ 340995 h 396239"/>
                <a:gd name="connsiteX14" fmla="*/ 186690 w 248602"/>
                <a:gd name="connsiteY14" fmla="*/ 305753 h 396239"/>
                <a:gd name="connsiteX15" fmla="*/ 186690 w 248602"/>
                <a:gd name="connsiteY15" fmla="*/ 207645 h 396239"/>
                <a:gd name="connsiteX16" fmla="*/ 122872 w 248602"/>
                <a:gd name="connsiteY16" fmla="*/ 172402 h 396239"/>
                <a:gd name="connsiteX17" fmla="*/ 60960 w 248602"/>
                <a:gd name="connsiteY17" fmla="*/ 255270 h 39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602" h="396239">
                  <a:moveTo>
                    <a:pt x="0" y="255270"/>
                  </a:moveTo>
                  <a:cubicBezTo>
                    <a:pt x="0" y="169545"/>
                    <a:pt x="43815" y="116205"/>
                    <a:pt x="108585" y="116205"/>
                  </a:cubicBezTo>
                  <a:cubicBezTo>
                    <a:pt x="141922" y="116205"/>
                    <a:pt x="168592" y="130493"/>
                    <a:pt x="185738" y="152400"/>
                  </a:cubicBezTo>
                  <a:lnTo>
                    <a:pt x="186690" y="152400"/>
                  </a:lnTo>
                  <a:lnTo>
                    <a:pt x="186690" y="15240"/>
                  </a:lnTo>
                  <a:lnTo>
                    <a:pt x="248602" y="0"/>
                  </a:lnTo>
                  <a:lnTo>
                    <a:pt x="248602" y="389573"/>
                  </a:lnTo>
                  <a:lnTo>
                    <a:pt x="187642" y="389573"/>
                  </a:lnTo>
                  <a:lnTo>
                    <a:pt x="187642" y="358140"/>
                  </a:lnTo>
                  <a:lnTo>
                    <a:pt x="186690" y="358140"/>
                  </a:lnTo>
                  <a:cubicBezTo>
                    <a:pt x="167640" y="381953"/>
                    <a:pt x="140017" y="396240"/>
                    <a:pt x="106680" y="396240"/>
                  </a:cubicBezTo>
                  <a:cubicBezTo>
                    <a:pt x="43815" y="395288"/>
                    <a:pt x="0" y="340995"/>
                    <a:pt x="0" y="255270"/>
                  </a:cubicBezTo>
                  <a:close/>
                  <a:moveTo>
                    <a:pt x="60960" y="255270"/>
                  </a:moveTo>
                  <a:cubicBezTo>
                    <a:pt x="60960" y="309563"/>
                    <a:pt x="83820" y="340995"/>
                    <a:pt x="122872" y="340995"/>
                  </a:cubicBezTo>
                  <a:cubicBezTo>
                    <a:pt x="146685" y="340995"/>
                    <a:pt x="166688" y="329565"/>
                    <a:pt x="186690" y="305753"/>
                  </a:cubicBezTo>
                  <a:lnTo>
                    <a:pt x="186690" y="207645"/>
                  </a:lnTo>
                  <a:cubicBezTo>
                    <a:pt x="168592" y="183833"/>
                    <a:pt x="148590" y="172402"/>
                    <a:pt x="122872" y="172402"/>
                  </a:cubicBezTo>
                  <a:cubicBezTo>
                    <a:pt x="82867" y="172402"/>
                    <a:pt x="60960" y="201930"/>
                    <a:pt x="60960" y="255270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99" name="Freihandform: Form 117">
              <a:extLst>
                <a:ext uri="{FF2B5EF4-FFF2-40B4-BE49-F238E27FC236}">
                  <a16:creationId xmlns:a16="http://schemas.microsoft.com/office/drawing/2014/main" id="{D542A63F-78FF-E844-AA30-8603210E9737}"/>
                </a:ext>
              </a:extLst>
            </p:cNvPr>
            <p:cNvSpPr/>
            <p:nvPr/>
          </p:nvSpPr>
          <p:spPr>
            <a:xfrm>
              <a:off x="934487" y="330533"/>
              <a:ext cx="53945" cy="91916"/>
            </a:xfrm>
            <a:custGeom>
              <a:avLst/>
              <a:gdLst>
                <a:gd name="connsiteX0" fmla="*/ 160020 w 160020"/>
                <a:gd name="connsiteY0" fmla="*/ 5005 h 272657"/>
                <a:gd name="connsiteX1" fmla="*/ 150495 w 160020"/>
                <a:gd name="connsiteY1" fmla="*/ 68823 h 272657"/>
                <a:gd name="connsiteX2" fmla="*/ 116205 w 160020"/>
                <a:gd name="connsiteY2" fmla="*/ 60250 h 272657"/>
                <a:gd name="connsiteX3" fmla="*/ 61913 w 160020"/>
                <a:gd name="connsiteY3" fmla="*/ 135498 h 272657"/>
                <a:gd name="connsiteX4" fmla="*/ 61913 w 160020"/>
                <a:gd name="connsiteY4" fmla="*/ 272658 h 272657"/>
                <a:gd name="connsiteX5" fmla="*/ 0 w 160020"/>
                <a:gd name="connsiteY5" fmla="*/ 272658 h 272657"/>
                <a:gd name="connsiteX6" fmla="*/ 0 w 160020"/>
                <a:gd name="connsiteY6" fmla="*/ 5958 h 272657"/>
                <a:gd name="connsiteX7" fmla="*/ 60960 w 160020"/>
                <a:gd name="connsiteY7" fmla="*/ 5958 h 272657"/>
                <a:gd name="connsiteX8" fmla="*/ 60960 w 160020"/>
                <a:gd name="connsiteY8" fmla="*/ 40248 h 272657"/>
                <a:gd name="connsiteX9" fmla="*/ 61913 w 160020"/>
                <a:gd name="connsiteY9" fmla="*/ 40248 h 272657"/>
                <a:gd name="connsiteX10" fmla="*/ 131445 w 160020"/>
                <a:gd name="connsiteY10" fmla="*/ 243 h 272657"/>
                <a:gd name="connsiteX11" fmla="*/ 160020 w 160020"/>
                <a:gd name="connsiteY11" fmla="*/ 5005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020" h="272657">
                  <a:moveTo>
                    <a:pt x="160020" y="5005"/>
                  </a:moveTo>
                  <a:lnTo>
                    <a:pt x="150495" y="68823"/>
                  </a:lnTo>
                  <a:cubicBezTo>
                    <a:pt x="140970" y="64060"/>
                    <a:pt x="129540" y="60250"/>
                    <a:pt x="116205" y="60250"/>
                  </a:cubicBezTo>
                  <a:cubicBezTo>
                    <a:pt x="73343" y="60250"/>
                    <a:pt x="61913" y="94540"/>
                    <a:pt x="61913" y="135498"/>
                  </a:cubicBezTo>
                  <a:lnTo>
                    <a:pt x="61913" y="272658"/>
                  </a:lnTo>
                  <a:lnTo>
                    <a:pt x="0" y="272658"/>
                  </a:lnTo>
                  <a:lnTo>
                    <a:pt x="0" y="5958"/>
                  </a:lnTo>
                  <a:lnTo>
                    <a:pt x="60960" y="5958"/>
                  </a:lnTo>
                  <a:lnTo>
                    <a:pt x="60960" y="40248"/>
                  </a:lnTo>
                  <a:lnTo>
                    <a:pt x="61913" y="40248"/>
                  </a:lnTo>
                  <a:cubicBezTo>
                    <a:pt x="76200" y="15483"/>
                    <a:pt x="100965" y="243"/>
                    <a:pt x="131445" y="243"/>
                  </a:cubicBezTo>
                  <a:cubicBezTo>
                    <a:pt x="140018" y="-710"/>
                    <a:pt x="150495" y="1195"/>
                    <a:pt x="160020" y="5005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0" name="Freihandform: Form 118">
              <a:extLst>
                <a:ext uri="{FF2B5EF4-FFF2-40B4-BE49-F238E27FC236}">
                  <a16:creationId xmlns:a16="http://schemas.microsoft.com/office/drawing/2014/main" id="{5679837A-9558-8B48-956E-E70EB9ED42A0}"/>
                </a:ext>
              </a:extLst>
            </p:cNvPr>
            <p:cNvSpPr/>
            <p:nvPr/>
          </p:nvSpPr>
          <p:spPr>
            <a:xfrm>
              <a:off x="1003203" y="292725"/>
              <a:ext cx="26651" cy="129725"/>
            </a:xfrm>
            <a:custGeom>
              <a:avLst/>
              <a:gdLst>
                <a:gd name="connsiteX0" fmla="*/ 79058 w 79057"/>
                <a:gd name="connsiteY0" fmla="*/ 38100 h 384810"/>
                <a:gd name="connsiteX1" fmla="*/ 39052 w 79057"/>
                <a:gd name="connsiteY1" fmla="*/ 76200 h 384810"/>
                <a:gd name="connsiteX2" fmla="*/ 0 w 79057"/>
                <a:gd name="connsiteY2" fmla="*/ 38100 h 384810"/>
                <a:gd name="connsiteX3" fmla="*/ 39052 w 79057"/>
                <a:gd name="connsiteY3" fmla="*/ 0 h 384810"/>
                <a:gd name="connsiteX4" fmla="*/ 79058 w 79057"/>
                <a:gd name="connsiteY4" fmla="*/ 38100 h 384810"/>
                <a:gd name="connsiteX5" fmla="*/ 71438 w 79057"/>
                <a:gd name="connsiteY5" fmla="*/ 384810 h 384810"/>
                <a:gd name="connsiteX6" fmla="*/ 9525 w 79057"/>
                <a:gd name="connsiteY6" fmla="*/ 384810 h 384810"/>
                <a:gd name="connsiteX7" fmla="*/ 9525 w 79057"/>
                <a:gd name="connsiteY7" fmla="*/ 118110 h 384810"/>
                <a:gd name="connsiteX8" fmla="*/ 71438 w 79057"/>
                <a:gd name="connsiteY8" fmla="*/ 118110 h 384810"/>
                <a:gd name="connsiteX9" fmla="*/ 71438 w 79057"/>
                <a:gd name="connsiteY9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10">
                  <a:moveTo>
                    <a:pt x="79058" y="38100"/>
                  </a:moveTo>
                  <a:cubicBezTo>
                    <a:pt x="79058" y="60007"/>
                    <a:pt x="60960" y="76200"/>
                    <a:pt x="39052" y="76200"/>
                  </a:cubicBezTo>
                  <a:cubicBezTo>
                    <a:pt x="17145" y="76200"/>
                    <a:pt x="0" y="60007"/>
                    <a:pt x="0" y="38100"/>
                  </a:cubicBezTo>
                  <a:cubicBezTo>
                    <a:pt x="0" y="16193"/>
                    <a:pt x="18097" y="0"/>
                    <a:pt x="39052" y="0"/>
                  </a:cubicBezTo>
                  <a:cubicBezTo>
                    <a:pt x="61913" y="0"/>
                    <a:pt x="79058" y="16193"/>
                    <a:pt x="79058" y="38100"/>
                  </a:cubicBezTo>
                  <a:close/>
                  <a:moveTo>
                    <a:pt x="71438" y="384810"/>
                  </a:moveTo>
                  <a:lnTo>
                    <a:pt x="9525" y="384810"/>
                  </a:lnTo>
                  <a:lnTo>
                    <a:pt x="9525" y="118110"/>
                  </a:lnTo>
                  <a:lnTo>
                    <a:pt x="71438" y="118110"/>
                  </a:lnTo>
                  <a:lnTo>
                    <a:pt x="71438" y="38481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1" name="Freihandform: Form 119">
              <a:extLst>
                <a:ext uri="{FF2B5EF4-FFF2-40B4-BE49-F238E27FC236}">
                  <a16:creationId xmlns:a16="http://schemas.microsoft.com/office/drawing/2014/main" id="{C707E1F8-B0A0-0241-9934-106DB29447E4}"/>
                </a:ext>
              </a:extLst>
            </p:cNvPr>
            <p:cNvSpPr/>
            <p:nvPr/>
          </p:nvSpPr>
          <p:spPr>
            <a:xfrm>
              <a:off x="1049763" y="330293"/>
              <a:ext cx="75780" cy="94403"/>
            </a:xfrm>
            <a:custGeom>
              <a:avLst/>
              <a:gdLst>
                <a:gd name="connsiteX0" fmla="*/ 222885 w 224789"/>
                <a:gd name="connsiteY0" fmla="*/ 237172 h 280034"/>
                <a:gd name="connsiteX1" fmla="*/ 127635 w 224789"/>
                <a:gd name="connsiteY1" fmla="*/ 280035 h 280034"/>
                <a:gd name="connsiteX2" fmla="*/ 0 w 224789"/>
                <a:gd name="connsiteY2" fmla="*/ 140970 h 280034"/>
                <a:gd name="connsiteX3" fmla="*/ 128588 w 224789"/>
                <a:gd name="connsiteY3" fmla="*/ 0 h 280034"/>
                <a:gd name="connsiteX4" fmla="*/ 224790 w 224789"/>
                <a:gd name="connsiteY4" fmla="*/ 45720 h 280034"/>
                <a:gd name="connsiteX5" fmla="*/ 181927 w 224789"/>
                <a:gd name="connsiteY5" fmla="*/ 86678 h 280034"/>
                <a:gd name="connsiteX6" fmla="*/ 128588 w 224789"/>
                <a:gd name="connsiteY6" fmla="*/ 57150 h 280034"/>
                <a:gd name="connsiteX7" fmla="*/ 62865 w 224789"/>
                <a:gd name="connsiteY7" fmla="*/ 140018 h 280034"/>
                <a:gd name="connsiteX8" fmla="*/ 128588 w 224789"/>
                <a:gd name="connsiteY8" fmla="*/ 222885 h 280034"/>
                <a:gd name="connsiteX9" fmla="*/ 183833 w 224789"/>
                <a:gd name="connsiteY9" fmla="*/ 193358 h 280034"/>
                <a:gd name="connsiteX10" fmla="*/ 222885 w 224789"/>
                <a:gd name="connsiteY10" fmla="*/ 237172 h 28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789" h="280034">
                  <a:moveTo>
                    <a:pt x="222885" y="237172"/>
                  </a:moveTo>
                  <a:cubicBezTo>
                    <a:pt x="196215" y="266700"/>
                    <a:pt x="165735" y="280035"/>
                    <a:pt x="127635" y="280035"/>
                  </a:cubicBezTo>
                  <a:cubicBezTo>
                    <a:pt x="51435" y="280035"/>
                    <a:pt x="0" y="224790"/>
                    <a:pt x="0" y="140970"/>
                  </a:cubicBezTo>
                  <a:cubicBezTo>
                    <a:pt x="0" y="57150"/>
                    <a:pt x="51435" y="0"/>
                    <a:pt x="128588" y="0"/>
                  </a:cubicBezTo>
                  <a:cubicBezTo>
                    <a:pt x="168592" y="0"/>
                    <a:pt x="200977" y="15240"/>
                    <a:pt x="224790" y="45720"/>
                  </a:cubicBezTo>
                  <a:lnTo>
                    <a:pt x="181927" y="86678"/>
                  </a:lnTo>
                  <a:cubicBezTo>
                    <a:pt x="166688" y="66675"/>
                    <a:pt x="149542" y="57150"/>
                    <a:pt x="128588" y="57150"/>
                  </a:cubicBezTo>
                  <a:cubicBezTo>
                    <a:pt x="89535" y="57150"/>
                    <a:pt x="62865" y="89535"/>
                    <a:pt x="62865" y="140018"/>
                  </a:cubicBezTo>
                  <a:cubicBezTo>
                    <a:pt x="62865" y="189547"/>
                    <a:pt x="89535" y="222885"/>
                    <a:pt x="128588" y="222885"/>
                  </a:cubicBezTo>
                  <a:cubicBezTo>
                    <a:pt x="149542" y="222885"/>
                    <a:pt x="166688" y="213360"/>
                    <a:pt x="183833" y="193358"/>
                  </a:cubicBezTo>
                  <a:lnTo>
                    <a:pt x="222885" y="237172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2" name="Freihandform: Form 120">
              <a:extLst>
                <a:ext uri="{FF2B5EF4-FFF2-40B4-BE49-F238E27FC236}">
                  <a16:creationId xmlns:a16="http://schemas.microsoft.com/office/drawing/2014/main" id="{6AF06E48-1959-894E-A71D-6BEEB545B82C}"/>
                </a:ext>
              </a:extLst>
            </p:cNvPr>
            <p:cNvSpPr/>
            <p:nvPr/>
          </p:nvSpPr>
          <p:spPr>
            <a:xfrm>
              <a:off x="1143524" y="291440"/>
              <a:ext cx="77385" cy="131330"/>
            </a:xfrm>
            <a:custGeom>
              <a:avLst/>
              <a:gdLst>
                <a:gd name="connsiteX0" fmla="*/ 229553 w 229552"/>
                <a:gd name="connsiteY0" fmla="*/ 388620 h 389572"/>
                <a:gd name="connsiteX1" fmla="*/ 167640 w 229552"/>
                <a:gd name="connsiteY1" fmla="*/ 388620 h 389572"/>
                <a:gd name="connsiteX2" fmla="*/ 167640 w 229552"/>
                <a:gd name="connsiteY2" fmla="*/ 236220 h 389572"/>
                <a:gd name="connsiteX3" fmla="*/ 118110 w 229552"/>
                <a:gd name="connsiteY3" fmla="*/ 171450 h 389572"/>
                <a:gd name="connsiteX4" fmla="*/ 62865 w 229552"/>
                <a:gd name="connsiteY4" fmla="*/ 236220 h 389572"/>
                <a:gd name="connsiteX5" fmla="*/ 62865 w 229552"/>
                <a:gd name="connsiteY5" fmla="*/ 389573 h 389572"/>
                <a:gd name="connsiteX6" fmla="*/ 0 w 229552"/>
                <a:gd name="connsiteY6" fmla="*/ 389573 h 389572"/>
                <a:gd name="connsiteX7" fmla="*/ 0 w 229552"/>
                <a:gd name="connsiteY7" fmla="*/ 15240 h 389572"/>
                <a:gd name="connsiteX8" fmla="*/ 61913 w 229552"/>
                <a:gd name="connsiteY8" fmla="*/ 0 h 389572"/>
                <a:gd name="connsiteX9" fmla="*/ 61913 w 229552"/>
                <a:gd name="connsiteY9" fmla="*/ 155258 h 389572"/>
                <a:gd name="connsiteX10" fmla="*/ 62865 w 229552"/>
                <a:gd name="connsiteY10" fmla="*/ 155258 h 389572"/>
                <a:gd name="connsiteX11" fmla="*/ 140970 w 229552"/>
                <a:gd name="connsiteY11" fmla="*/ 116205 h 389572"/>
                <a:gd name="connsiteX12" fmla="*/ 228600 w 229552"/>
                <a:gd name="connsiteY12" fmla="*/ 223838 h 389572"/>
                <a:gd name="connsiteX13" fmla="*/ 228600 w 229552"/>
                <a:gd name="connsiteY13" fmla="*/ 388620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9552" h="389572">
                  <a:moveTo>
                    <a:pt x="229553" y="388620"/>
                  </a:moveTo>
                  <a:lnTo>
                    <a:pt x="167640" y="388620"/>
                  </a:lnTo>
                  <a:lnTo>
                    <a:pt x="167640" y="236220"/>
                  </a:lnTo>
                  <a:cubicBezTo>
                    <a:pt x="167640" y="197168"/>
                    <a:pt x="155257" y="171450"/>
                    <a:pt x="118110" y="171450"/>
                  </a:cubicBezTo>
                  <a:cubicBezTo>
                    <a:pt x="75247" y="171450"/>
                    <a:pt x="62865" y="205740"/>
                    <a:pt x="62865" y="236220"/>
                  </a:cubicBezTo>
                  <a:lnTo>
                    <a:pt x="62865" y="389573"/>
                  </a:lnTo>
                  <a:lnTo>
                    <a:pt x="0" y="389573"/>
                  </a:lnTo>
                  <a:lnTo>
                    <a:pt x="0" y="15240"/>
                  </a:lnTo>
                  <a:lnTo>
                    <a:pt x="61913" y="0"/>
                  </a:lnTo>
                  <a:lnTo>
                    <a:pt x="61913" y="155258"/>
                  </a:lnTo>
                  <a:lnTo>
                    <a:pt x="62865" y="155258"/>
                  </a:lnTo>
                  <a:cubicBezTo>
                    <a:pt x="78105" y="131445"/>
                    <a:pt x="105728" y="116205"/>
                    <a:pt x="140970" y="116205"/>
                  </a:cubicBezTo>
                  <a:cubicBezTo>
                    <a:pt x="202882" y="116205"/>
                    <a:pt x="228600" y="161925"/>
                    <a:pt x="228600" y="223838"/>
                  </a:cubicBezTo>
                  <a:lnTo>
                    <a:pt x="228600" y="38862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3" name="Freihandform: Form 121">
              <a:extLst>
                <a:ext uri="{FF2B5EF4-FFF2-40B4-BE49-F238E27FC236}">
                  <a16:creationId xmlns:a16="http://schemas.microsoft.com/office/drawing/2014/main" id="{F13AD89D-F3CF-A34E-B8A2-064D0D6D69B3}"/>
                </a:ext>
              </a:extLst>
            </p:cNvPr>
            <p:cNvSpPr/>
            <p:nvPr/>
          </p:nvSpPr>
          <p:spPr>
            <a:xfrm>
              <a:off x="1244992" y="357587"/>
              <a:ext cx="43991" cy="19908"/>
            </a:xfrm>
            <a:custGeom>
              <a:avLst/>
              <a:gdLst>
                <a:gd name="connsiteX0" fmla="*/ 130492 w 130492"/>
                <a:gd name="connsiteY0" fmla="*/ 59055 h 59055"/>
                <a:gd name="connsiteX1" fmla="*/ 0 w 130492"/>
                <a:gd name="connsiteY1" fmla="*/ 59055 h 59055"/>
                <a:gd name="connsiteX2" fmla="*/ 0 w 130492"/>
                <a:gd name="connsiteY2" fmla="*/ 0 h 59055"/>
                <a:gd name="connsiteX3" fmla="*/ 130492 w 130492"/>
                <a:gd name="connsiteY3" fmla="*/ 0 h 59055"/>
                <a:gd name="connsiteX4" fmla="*/ 130492 w 130492"/>
                <a:gd name="connsiteY4" fmla="*/ 59055 h 5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92" h="59055">
                  <a:moveTo>
                    <a:pt x="130492" y="59055"/>
                  </a:moveTo>
                  <a:lnTo>
                    <a:pt x="0" y="59055"/>
                  </a:lnTo>
                  <a:lnTo>
                    <a:pt x="0" y="0"/>
                  </a:lnTo>
                  <a:lnTo>
                    <a:pt x="130492" y="0"/>
                  </a:lnTo>
                  <a:lnTo>
                    <a:pt x="130492" y="59055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4" name="Freihandform: Form 122">
              <a:extLst>
                <a:ext uri="{FF2B5EF4-FFF2-40B4-BE49-F238E27FC236}">
                  <a16:creationId xmlns:a16="http://schemas.microsoft.com/office/drawing/2014/main" id="{E0C4261E-D09E-8544-880A-F81612DB3C7F}"/>
                </a:ext>
              </a:extLst>
            </p:cNvPr>
            <p:cNvSpPr/>
            <p:nvPr/>
          </p:nvSpPr>
          <p:spPr>
            <a:xfrm>
              <a:off x="1300222" y="298183"/>
              <a:ext cx="115597" cy="124266"/>
            </a:xfrm>
            <a:custGeom>
              <a:avLst/>
              <a:gdLst>
                <a:gd name="connsiteX0" fmla="*/ 136208 w 342900"/>
                <a:gd name="connsiteY0" fmla="*/ 0 h 368617"/>
                <a:gd name="connsiteX1" fmla="*/ 205740 w 342900"/>
                <a:gd name="connsiteY1" fmla="*/ 0 h 368617"/>
                <a:gd name="connsiteX2" fmla="*/ 342900 w 342900"/>
                <a:gd name="connsiteY2" fmla="*/ 368618 h 368617"/>
                <a:gd name="connsiteX3" fmla="*/ 271463 w 342900"/>
                <a:gd name="connsiteY3" fmla="*/ 368618 h 368617"/>
                <a:gd name="connsiteX4" fmla="*/ 244793 w 342900"/>
                <a:gd name="connsiteY4" fmla="*/ 290512 h 368617"/>
                <a:gd name="connsiteX5" fmla="*/ 96203 w 342900"/>
                <a:gd name="connsiteY5" fmla="*/ 290512 h 368617"/>
                <a:gd name="connsiteX6" fmla="*/ 69533 w 342900"/>
                <a:gd name="connsiteY6" fmla="*/ 368618 h 368617"/>
                <a:gd name="connsiteX7" fmla="*/ 0 w 342900"/>
                <a:gd name="connsiteY7" fmla="*/ 368618 h 368617"/>
                <a:gd name="connsiteX8" fmla="*/ 136208 w 342900"/>
                <a:gd name="connsiteY8" fmla="*/ 0 h 368617"/>
                <a:gd name="connsiteX9" fmla="*/ 116205 w 342900"/>
                <a:gd name="connsiteY9" fmla="*/ 231458 h 368617"/>
                <a:gd name="connsiteX10" fmla="*/ 223838 w 342900"/>
                <a:gd name="connsiteY10" fmla="*/ 231458 h 368617"/>
                <a:gd name="connsiteX11" fmla="*/ 170498 w 342900"/>
                <a:gd name="connsiteY11" fmla="*/ 75247 h 368617"/>
                <a:gd name="connsiteX12" fmla="*/ 169545 w 342900"/>
                <a:gd name="connsiteY12" fmla="*/ 75247 h 368617"/>
                <a:gd name="connsiteX13" fmla="*/ 116205 w 342900"/>
                <a:gd name="connsiteY13" fmla="*/ 231458 h 36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900" h="368617">
                  <a:moveTo>
                    <a:pt x="136208" y="0"/>
                  </a:moveTo>
                  <a:lnTo>
                    <a:pt x="205740" y="0"/>
                  </a:lnTo>
                  <a:lnTo>
                    <a:pt x="342900" y="368618"/>
                  </a:lnTo>
                  <a:lnTo>
                    <a:pt x="271463" y="368618"/>
                  </a:lnTo>
                  <a:lnTo>
                    <a:pt x="244793" y="290512"/>
                  </a:lnTo>
                  <a:lnTo>
                    <a:pt x="96203" y="290512"/>
                  </a:lnTo>
                  <a:lnTo>
                    <a:pt x="69533" y="368618"/>
                  </a:lnTo>
                  <a:lnTo>
                    <a:pt x="0" y="368618"/>
                  </a:lnTo>
                  <a:lnTo>
                    <a:pt x="136208" y="0"/>
                  </a:lnTo>
                  <a:close/>
                  <a:moveTo>
                    <a:pt x="116205" y="231458"/>
                  </a:moveTo>
                  <a:lnTo>
                    <a:pt x="223838" y="231458"/>
                  </a:lnTo>
                  <a:lnTo>
                    <a:pt x="170498" y="75247"/>
                  </a:lnTo>
                  <a:lnTo>
                    <a:pt x="169545" y="75247"/>
                  </a:lnTo>
                  <a:lnTo>
                    <a:pt x="116205" y="231458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5" name="Freihandform: Form 123">
              <a:extLst>
                <a:ext uri="{FF2B5EF4-FFF2-40B4-BE49-F238E27FC236}">
                  <a16:creationId xmlns:a16="http://schemas.microsoft.com/office/drawing/2014/main" id="{982436ED-32D0-CB46-AF95-B39C2F541644}"/>
                </a:ext>
              </a:extLst>
            </p:cNvPr>
            <p:cNvSpPr/>
            <p:nvPr/>
          </p:nvSpPr>
          <p:spPr>
            <a:xfrm>
              <a:off x="1434442" y="291440"/>
              <a:ext cx="20871" cy="131009"/>
            </a:xfrm>
            <a:custGeom>
              <a:avLst/>
              <a:gdLst>
                <a:gd name="connsiteX0" fmla="*/ 61913 w 61912"/>
                <a:gd name="connsiteY0" fmla="*/ 388620 h 388620"/>
                <a:gd name="connsiteX1" fmla="*/ 0 w 61912"/>
                <a:gd name="connsiteY1" fmla="*/ 388620 h 388620"/>
                <a:gd name="connsiteX2" fmla="*/ 0 w 61912"/>
                <a:gd name="connsiteY2" fmla="*/ 14288 h 388620"/>
                <a:gd name="connsiteX3" fmla="*/ 61913 w 61912"/>
                <a:gd name="connsiteY3" fmla="*/ 0 h 388620"/>
                <a:gd name="connsiteX4" fmla="*/ 61913 w 61912"/>
                <a:gd name="connsiteY4" fmla="*/ 388620 h 38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12" h="388620">
                  <a:moveTo>
                    <a:pt x="61913" y="388620"/>
                  </a:moveTo>
                  <a:lnTo>
                    <a:pt x="0" y="388620"/>
                  </a:lnTo>
                  <a:lnTo>
                    <a:pt x="0" y="14288"/>
                  </a:lnTo>
                  <a:lnTo>
                    <a:pt x="61913" y="0"/>
                  </a:lnTo>
                  <a:lnTo>
                    <a:pt x="61913" y="38862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6" name="Freihandform: Form 124">
              <a:extLst>
                <a:ext uri="{FF2B5EF4-FFF2-40B4-BE49-F238E27FC236}">
                  <a16:creationId xmlns:a16="http://schemas.microsoft.com/office/drawing/2014/main" id="{B3069485-9CBC-8749-9B8A-6E62A049E42C}"/>
                </a:ext>
              </a:extLst>
            </p:cNvPr>
            <p:cNvSpPr/>
            <p:nvPr/>
          </p:nvSpPr>
          <p:spPr>
            <a:xfrm>
              <a:off x="1477791" y="330614"/>
              <a:ext cx="81881" cy="94082"/>
            </a:xfrm>
            <a:custGeom>
              <a:avLst/>
              <a:gdLst>
                <a:gd name="connsiteX0" fmla="*/ 132397 w 242887"/>
                <a:gd name="connsiteY0" fmla="*/ 279083 h 279082"/>
                <a:gd name="connsiteX1" fmla="*/ 0 w 242887"/>
                <a:gd name="connsiteY1" fmla="*/ 139065 h 279082"/>
                <a:gd name="connsiteX2" fmla="*/ 124778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7 w 242887"/>
                <a:gd name="connsiteY6" fmla="*/ 225743 h 279082"/>
                <a:gd name="connsiteX7" fmla="*/ 198120 w 242887"/>
                <a:gd name="connsiteY7" fmla="*/ 194310 h 279082"/>
                <a:gd name="connsiteX8" fmla="*/ 237172 w 242887"/>
                <a:gd name="connsiteY8" fmla="*/ 235268 h 279082"/>
                <a:gd name="connsiteX9" fmla="*/ 132397 w 242887"/>
                <a:gd name="connsiteY9" fmla="*/ 279083 h 279082"/>
                <a:gd name="connsiteX10" fmla="*/ 62865 w 242887"/>
                <a:gd name="connsiteY10" fmla="*/ 115253 h 279082"/>
                <a:gd name="connsiteX11" fmla="*/ 183832 w 242887"/>
                <a:gd name="connsiteY11" fmla="*/ 115253 h 279082"/>
                <a:gd name="connsiteX12" fmla="*/ 124778 w 242887"/>
                <a:gd name="connsiteY12" fmla="*/ 50482 h 279082"/>
                <a:gd name="connsiteX13" fmla="*/ 62865 w 242887"/>
                <a:gd name="connsiteY13" fmla="*/ 11525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7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2" y="0"/>
                    <a:pt x="124778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8"/>
                    <a:pt x="241935" y="153353"/>
                    <a:pt x="241935" y="160972"/>
                  </a:cubicBezTo>
                  <a:lnTo>
                    <a:pt x="62865" y="160972"/>
                  </a:lnTo>
                  <a:cubicBezTo>
                    <a:pt x="69532" y="201930"/>
                    <a:pt x="94297" y="225743"/>
                    <a:pt x="132397" y="225743"/>
                  </a:cubicBezTo>
                  <a:cubicBezTo>
                    <a:pt x="157163" y="225743"/>
                    <a:pt x="177165" y="216218"/>
                    <a:pt x="198120" y="194310"/>
                  </a:cubicBezTo>
                  <a:lnTo>
                    <a:pt x="237172" y="235268"/>
                  </a:lnTo>
                  <a:cubicBezTo>
                    <a:pt x="206692" y="264795"/>
                    <a:pt x="173355" y="279083"/>
                    <a:pt x="132397" y="279083"/>
                  </a:cubicBezTo>
                  <a:close/>
                  <a:moveTo>
                    <a:pt x="62865" y="115253"/>
                  </a:moveTo>
                  <a:lnTo>
                    <a:pt x="183832" y="115253"/>
                  </a:lnTo>
                  <a:cubicBezTo>
                    <a:pt x="180975" y="74295"/>
                    <a:pt x="160020" y="50482"/>
                    <a:pt x="124778" y="50482"/>
                  </a:cubicBezTo>
                  <a:cubicBezTo>
                    <a:pt x="90488" y="50482"/>
                    <a:pt x="68580" y="74295"/>
                    <a:pt x="62865" y="115253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7" name="Freihandform: Form 125">
              <a:extLst>
                <a:ext uri="{FF2B5EF4-FFF2-40B4-BE49-F238E27FC236}">
                  <a16:creationId xmlns:a16="http://schemas.microsoft.com/office/drawing/2014/main" id="{5C820E80-1370-3E4E-9617-2A1BCE21FA01}"/>
                </a:ext>
              </a:extLst>
            </p:cNvPr>
            <p:cNvSpPr/>
            <p:nvPr/>
          </p:nvSpPr>
          <p:spPr>
            <a:xfrm>
              <a:off x="1571231" y="332541"/>
              <a:ext cx="86055" cy="89908"/>
            </a:xfrm>
            <a:custGeom>
              <a:avLst/>
              <a:gdLst>
                <a:gd name="connsiteX0" fmla="*/ 255270 w 255269"/>
                <a:gd name="connsiteY0" fmla="*/ 266700 h 266700"/>
                <a:gd name="connsiteX1" fmla="*/ 183832 w 255269"/>
                <a:gd name="connsiteY1" fmla="*/ 266700 h 266700"/>
                <a:gd name="connsiteX2" fmla="*/ 126682 w 255269"/>
                <a:gd name="connsiteY2" fmla="*/ 174307 h 266700"/>
                <a:gd name="connsiteX3" fmla="*/ 125730 w 255269"/>
                <a:gd name="connsiteY3" fmla="*/ 174307 h 266700"/>
                <a:gd name="connsiteX4" fmla="*/ 70485 w 255269"/>
                <a:gd name="connsiteY4" fmla="*/ 266700 h 266700"/>
                <a:gd name="connsiteX5" fmla="*/ 0 w 255269"/>
                <a:gd name="connsiteY5" fmla="*/ 266700 h 266700"/>
                <a:gd name="connsiteX6" fmla="*/ 91440 w 255269"/>
                <a:gd name="connsiteY6" fmla="*/ 128588 h 266700"/>
                <a:gd name="connsiteX7" fmla="*/ 6667 w 255269"/>
                <a:gd name="connsiteY7" fmla="*/ 0 h 266700"/>
                <a:gd name="connsiteX8" fmla="*/ 77152 w 255269"/>
                <a:gd name="connsiteY8" fmla="*/ 0 h 266700"/>
                <a:gd name="connsiteX9" fmla="*/ 127635 w 255269"/>
                <a:gd name="connsiteY9" fmla="*/ 81915 h 266700"/>
                <a:gd name="connsiteX10" fmla="*/ 128588 w 255269"/>
                <a:gd name="connsiteY10" fmla="*/ 81915 h 266700"/>
                <a:gd name="connsiteX11" fmla="*/ 178117 w 255269"/>
                <a:gd name="connsiteY11" fmla="*/ 0 h 266700"/>
                <a:gd name="connsiteX12" fmla="*/ 247650 w 255269"/>
                <a:gd name="connsiteY12" fmla="*/ 0 h 266700"/>
                <a:gd name="connsiteX13" fmla="*/ 163830 w 255269"/>
                <a:gd name="connsiteY13" fmla="*/ 127635 h 266700"/>
                <a:gd name="connsiteX14" fmla="*/ 255270 w 255269"/>
                <a:gd name="connsiteY14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269" h="266700">
                  <a:moveTo>
                    <a:pt x="255270" y="266700"/>
                  </a:moveTo>
                  <a:lnTo>
                    <a:pt x="183832" y="266700"/>
                  </a:lnTo>
                  <a:lnTo>
                    <a:pt x="126682" y="174307"/>
                  </a:lnTo>
                  <a:lnTo>
                    <a:pt x="125730" y="174307"/>
                  </a:lnTo>
                  <a:lnTo>
                    <a:pt x="70485" y="266700"/>
                  </a:lnTo>
                  <a:lnTo>
                    <a:pt x="0" y="266700"/>
                  </a:lnTo>
                  <a:lnTo>
                    <a:pt x="91440" y="128588"/>
                  </a:lnTo>
                  <a:lnTo>
                    <a:pt x="6667" y="0"/>
                  </a:lnTo>
                  <a:lnTo>
                    <a:pt x="77152" y="0"/>
                  </a:lnTo>
                  <a:lnTo>
                    <a:pt x="127635" y="81915"/>
                  </a:lnTo>
                  <a:lnTo>
                    <a:pt x="128588" y="81915"/>
                  </a:lnTo>
                  <a:lnTo>
                    <a:pt x="178117" y="0"/>
                  </a:lnTo>
                  <a:lnTo>
                    <a:pt x="247650" y="0"/>
                  </a:lnTo>
                  <a:lnTo>
                    <a:pt x="163830" y="127635"/>
                  </a:lnTo>
                  <a:lnTo>
                    <a:pt x="255270" y="26670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8" name="Freihandform: Form 126">
              <a:extLst>
                <a:ext uri="{FF2B5EF4-FFF2-40B4-BE49-F238E27FC236}">
                  <a16:creationId xmlns:a16="http://schemas.microsoft.com/office/drawing/2014/main" id="{36728370-FDCE-954F-B218-2830F1B60477}"/>
                </a:ext>
              </a:extLst>
            </p:cNvPr>
            <p:cNvSpPr/>
            <p:nvPr/>
          </p:nvSpPr>
          <p:spPr>
            <a:xfrm>
              <a:off x="1668519" y="330614"/>
              <a:ext cx="76107" cy="94082"/>
            </a:xfrm>
            <a:custGeom>
              <a:avLst/>
              <a:gdLst>
                <a:gd name="connsiteX0" fmla="*/ 114317 w 225759"/>
                <a:gd name="connsiteY0" fmla="*/ 107632 h 279082"/>
                <a:gd name="connsiteX1" fmla="*/ 164799 w 225759"/>
                <a:gd name="connsiteY1" fmla="*/ 113347 h 279082"/>
                <a:gd name="connsiteX2" fmla="*/ 164799 w 225759"/>
                <a:gd name="connsiteY2" fmla="*/ 103822 h 279082"/>
                <a:gd name="connsiteX3" fmla="*/ 105744 w 225759"/>
                <a:gd name="connsiteY3" fmla="*/ 52388 h 279082"/>
                <a:gd name="connsiteX4" fmla="*/ 38117 w 225759"/>
                <a:gd name="connsiteY4" fmla="*/ 67628 h 279082"/>
                <a:gd name="connsiteX5" fmla="*/ 24782 w 225759"/>
                <a:gd name="connsiteY5" fmla="*/ 15240 h 279082"/>
                <a:gd name="connsiteX6" fmla="*/ 112412 w 225759"/>
                <a:gd name="connsiteY6" fmla="*/ 0 h 279082"/>
                <a:gd name="connsiteX7" fmla="*/ 225759 w 225759"/>
                <a:gd name="connsiteY7" fmla="*/ 102870 h 279082"/>
                <a:gd name="connsiteX8" fmla="*/ 225759 w 225759"/>
                <a:gd name="connsiteY8" fmla="*/ 273368 h 279082"/>
                <a:gd name="connsiteX9" fmla="*/ 166704 w 225759"/>
                <a:gd name="connsiteY9" fmla="*/ 273368 h 279082"/>
                <a:gd name="connsiteX10" fmla="*/ 166704 w 225759"/>
                <a:gd name="connsiteY10" fmla="*/ 244793 h 279082"/>
                <a:gd name="connsiteX11" fmla="*/ 165752 w 225759"/>
                <a:gd name="connsiteY11" fmla="*/ 244793 h 279082"/>
                <a:gd name="connsiteX12" fmla="*/ 87647 w 225759"/>
                <a:gd name="connsiteY12" fmla="*/ 279083 h 279082"/>
                <a:gd name="connsiteX13" fmla="*/ 17 w 225759"/>
                <a:gd name="connsiteY13" fmla="*/ 194310 h 279082"/>
                <a:gd name="connsiteX14" fmla="*/ 114317 w 225759"/>
                <a:gd name="connsiteY14" fmla="*/ 107632 h 279082"/>
                <a:gd name="connsiteX15" fmla="*/ 103839 w 225759"/>
                <a:gd name="connsiteY15" fmla="*/ 232410 h 279082"/>
                <a:gd name="connsiteX16" fmla="*/ 164799 w 225759"/>
                <a:gd name="connsiteY16" fmla="*/ 200025 h 279082"/>
                <a:gd name="connsiteX17" fmla="*/ 164799 w 225759"/>
                <a:gd name="connsiteY17" fmla="*/ 154305 h 279082"/>
                <a:gd name="connsiteX18" fmla="*/ 120984 w 225759"/>
                <a:gd name="connsiteY18" fmla="*/ 149543 h 279082"/>
                <a:gd name="connsiteX19" fmla="*/ 59072 w 225759"/>
                <a:gd name="connsiteY19" fmla="*/ 193358 h 279082"/>
                <a:gd name="connsiteX20" fmla="*/ 103839 w 225759"/>
                <a:gd name="connsiteY20" fmla="*/ 232410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5759" h="279082">
                  <a:moveTo>
                    <a:pt x="114317" y="107632"/>
                  </a:moveTo>
                  <a:cubicBezTo>
                    <a:pt x="131462" y="107632"/>
                    <a:pt x="147654" y="108585"/>
                    <a:pt x="164799" y="113347"/>
                  </a:cubicBezTo>
                  <a:lnTo>
                    <a:pt x="164799" y="103822"/>
                  </a:lnTo>
                  <a:cubicBezTo>
                    <a:pt x="164799" y="69532"/>
                    <a:pt x="144797" y="52388"/>
                    <a:pt x="105744" y="52388"/>
                  </a:cubicBezTo>
                  <a:cubicBezTo>
                    <a:pt x="83837" y="52388"/>
                    <a:pt x="60024" y="58103"/>
                    <a:pt x="38117" y="67628"/>
                  </a:cubicBezTo>
                  <a:lnTo>
                    <a:pt x="24782" y="15240"/>
                  </a:lnTo>
                  <a:cubicBezTo>
                    <a:pt x="49547" y="5715"/>
                    <a:pt x="81932" y="0"/>
                    <a:pt x="112412" y="0"/>
                  </a:cubicBezTo>
                  <a:cubicBezTo>
                    <a:pt x="187659" y="0"/>
                    <a:pt x="225759" y="35243"/>
                    <a:pt x="225759" y="102870"/>
                  </a:cubicBezTo>
                  <a:lnTo>
                    <a:pt x="225759" y="273368"/>
                  </a:lnTo>
                  <a:lnTo>
                    <a:pt x="166704" y="273368"/>
                  </a:lnTo>
                  <a:lnTo>
                    <a:pt x="166704" y="244793"/>
                  </a:lnTo>
                  <a:lnTo>
                    <a:pt x="165752" y="244793"/>
                  </a:lnTo>
                  <a:cubicBezTo>
                    <a:pt x="142892" y="268605"/>
                    <a:pt x="119079" y="279083"/>
                    <a:pt x="87647" y="279083"/>
                  </a:cubicBezTo>
                  <a:cubicBezTo>
                    <a:pt x="34307" y="279083"/>
                    <a:pt x="17" y="245745"/>
                    <a:pt x="17" y="194310"/>
                  </a:cubicBezTo>
                  <a:cubicBezTo>
                    <a:pt x="-936" y="138113"/>
                    <a:pt x="39069" y="107632"/>
                    <a:pt x="114317" y="107632"/>
                  </a:cubicBezTo>
                  <a:close/>
                  <a:moveTo>
                    <a:pt x="103839" y="232410"/>
                  </a:moveTo>
                  <a:cubicBezTo>
                    <a:pt x="126699" y="232410"/>
                    <a:pt x="147654" y="220980"/>
                    <a:pt x="164799" y="200025"/>
                  </a:cubicBezTo>
                  <a:lnTo>
                    <a:pt x="164799" y="154305"/>
                  </a:lnTo>
                  <a:cubicBezTo>
                    <a:pt x="150512" y="150495"/>
                    <a:pt x="135272" y="149543"/>
                    <a:pt x="120984" y="149543"/>
                  </a:cubicBezTo>
                  <a:cubicBezTo>
                    <a:pt x="81932" y="149543"/>
                    <a:pt x="59072" y="164783"/>
                    <a:pt x="59072" y="193358"/>
                  </a:cubicBezTo>
                  <a:cubicBezTo>
                    <a:pt x="59072" y="217170"/>
                    <a:pt x="76217" y="232410"/>
                    <a:pt x="103839" y="232410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9" name="Freihandform: Form 127">
              <a:extLst>
                <a:ext uri="{FF2B5EF4-FFF2-40B4-BE49-F238E27FC236}">
                  <a16:creationId xmlns:a16="http://schemas.microsoft.com/office/drawing/2014/main" id="{FF21345B-690A-6244-B0D7-276AEEBD2490}"/>
                </a:ext>
              </a:extLst>
            </p:cNvPr>
            <p:cNvSpPr/>
            <p:nvPr/>
          </p:nvSpPr>
          <p:spPr>
            <a:xfrm>
              <a:off x="1771278" y="330614"/>
              <a:ext cx="77385" cy="92156"/>
            </a:xfrm>
            <a:custGeom>
              <a:avLst/>
              <a:gdLst>
                <a:gd name="connsiteX0" fmla="*/ 229553 w 229552"/>
                <a:gd name="connsiteY0" fmla="*/ 272415 h 273367"/>
                <a:gd name="connsiteX1" fmla="*/ 166688 w 229552"/>
                <a:gd name="connsiteY1" fmla="*/ 272415 h 273367"/>
                <a:gd name="connsiteX2" fmla="*/ 166688 w 229552"/>
                <a:gd name="connsiteY2" fmla="*/ 120015 h 273367"/>
                <a:gd name="connsiteX3" fmla="*/ 117157 w 229552"/>
                <a:gd name="connsiteY3" fmla="*/ 55245 h 273367"/>
                <a:gd name="connsiteX4" fmla="*/ 61913 w 229552"/>
                <a:gd name="connsiteY4" fmla="*/ 120015 h 273367"/>
                <a:gd name="connsiteX5" fmla="*/ 61913 w 229552"/>
                <a:gd name="connsiteY5" fmla="*/ 273368 h 273367"/>
                <a:gd name="connsiteX6" fmla="*/ 0 w 229552"/>
                <a:gd name="connsiteY6" fmla="*/ 273368 h 273367"/>
                <a:gd name="connsiteX7" fmla="*/ 0 w 229552"/>
                <a:gd name="connsiteY7" fmla="*/ 6668 h 273367"/>
                <a:gd name="connsiteX8" fmla="*/ 61913 w 229552"/>
                <a:gd name="connsiteY8" fmla="*/ 6668 h 273367"/>
                <a:gd name="connsiteX9" fmla="*/ 61913 w 229552"/>
                <a:gd name="connsiteY9" fmla="*/ 39053 h 273367"/>
                <a:gd name="connsiteX10" fmla="*/ 62865 w 229552"/>
                <a:gd name="connsiteY10" fmla="*/ 39053 h 273367"/>
                <a:gd name="connsiteX11" fmla="*/ 140970 w 229552"/>
                <a:gd name="connsiteY11" fmla="*/ 0 h 273367"/>
                <a:gd name="connsiteX12" fmla="*/ 228600 w 229552"/>
                <a:gd name="connsiteY12" fmla="*/ 107632 h 273367"/>
                <a:gd name="connsiteX13" fmla="*/ 228600 w 229552"/>
                <a:gd name="connsiteY13" fmla="*/ 272415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9552" h="273367">
                  <a:moveTo>
                    <a:pt x="229553" y="272415"/>
                  </a:moveTo>
                  <a:lnTo>
                    <a:pt x="166688" y="272415"/>
                  </a:lnTo>
                  <a:lnTo>
                    <a:pt x="166688" y="120015"/>
                  </a:lnTo>
                  <a:cubicBezTo>
                    <a:pt x="166688" y="80963"/>
                    <a:pt x="155257" y="55245"/>
                    <a:pt x="117157" y="55245"/>
                  </a:cubicBezTo>
                  <a:cubicBezTo>
                    <a:pt x="73343" y="55245"/>
                    <a:pt x="61913" y="90488"/>
                    <a:pt x="61913" y="120015"/>
                  </a:cubicBezTo>
                  <a:lnTo>
                    <a:pt x="61913" y="273368"/>
                  </a:lnTo>
                  <a:lnTo>
                    <a:pt x="0" y="273368"/>
                  </a:lnTo>
                  <a:lnTo>
                    <a:pt x="0" y="6668"/>
                  </a:lnTo>
                  <a:lnTo>
                    <a:pt x="61913" y="6668"/>
                  </a:lnTo>
                  <a:lnTo>
                    <a:pt x="61913" y="39053"/>
                  </a:lnTo>
                  <a:lnTo>
                    <a:pt x="62865" y="39053"/>
                  </a:lnTo>
                  <a:cubicBezTo>
                    <a:pt x="79057" y="15240"/>
                    <a:pt x="106680" y="0"/>
                    <a:pt x="140970" y="0"/>
                  </a:cubicBezTo>
                  <a:cubicBezTo>
                    <a:pt x="201930" y="0"/>
                    <a:pt x="228600" y="44768"/>
                    <a:pt x="228600" y="107632"/>
                  </a:cubicBezTo>
                  <a:lnTo>
                    <a:pt x="228600" y="272415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10" name="Freihandform: Form 128">
              <a:extLst>
                <a:ext uri="{FF2B5EF4-FFF2-40B4-BE49-F238E27FC236}">
                  <a16:creationId xmlns:a16="http://schemas.microsoft.com/office/drawing/2014/main" id="{08B07B8F-3F9B-FC43-A7C3-C0E33152387C}"/>
                </a:ext>
              </a:extLst>
            </p:cNvPr>
            <p:cNvSpPr/>
            <p:nvPr/>
          </p:nvSpPr>
          <p:spPr>
            <a:xfrm>
              <a:off x="1870819" y="291440"/>
              <a:ext cx="83807" cy="133578"/>
            </a:xfrm>
            <a:custGeom>
              <a:avLst/>
              <a:gdLst>
                <a:gd name="connsiteX0" fmla="*/ 0 w 248602"/>
                <a:gd name="connsiteY0" fmla="*/ 255270 h 396239"/>
                <a:gd name="connsiteX1" fmla="*/ 108585 w 248602"/>
                <a:gd name="connsiteY1" fmla="*/ 116205 h 396239"/>
                <a:gd name="connsiteX2" fmla="*/ 185738 w 248602"/>
                <a:gd name="connsiteY2" fmla="*/ 152400 h 396239"/>
                <a:gd name="connsiteX3" fmla="*/ 186690 w 248602"/>
                <a:gd name="connsiteY3" fmla="*/ 152400 h 396239"/>
                <a:gd name="connsiteX4" fmla="*/ 186690 w 248602"/>
                <a:gd name="connsiteY4" fmla="*/ 15240 h 396239"/>
                <a:gd name="connsiteX5" fmla="*/ 248603 w 248602"/>
                <a:gd name="connsiteY5" fmla="*/ 0 h 396239"/>
                <a:gd name="connsiteX6" fmla="*/ 248603 w 248602"/>
                <a:gd name="connsiteY6" fmla="*/ 389573 h 396239"/>
                <a:gd name="connsiteX7" fmla="*/ 187643 w 248602"/>
                <a:gd name="connsiteY7" fmla="*/ 389573 h 396239"/>
                <a:gd name="connsiteX8" fmla="*/ 187643 w 248602"/>
                <a:gd name="connsiteY8" fmla="*/ 358140 h 396239"/>
                <a:gd name="connsiteX9" fmla="*/ 186690 w 248602"/>
                <a:gd name="connsiteY9" fmla="*/ 358140 h 396239"/>
                <a:gd name="connsiteX10" fmla="*/ 106680 w 248602"/>
                <a:gd name="connsiteY10" fmla="*/ 396240 h 396239"/>
                <a:gd name="connsiteX11" fmla="*/ 0 w 248602"/>
                <a:gd name="connsiteY11" fmla="*/ 255270 h 396239"/>
                <a:gd name="connsiteX12" fmla="*/ 61913 w 248602"/>
                <a:gd name="connsiteY12" fmla="*/ 255270 h 396239"/>
                <a:gd name="connsiteX13" fmla="*/ 123825 w 248602"/>
                <a:gd name="connsiteY13" fmla="*/ 340995 h 396239"/>
                <a:gd name="connsiteX14" fmla="*/ 187643 w 248602"/>
                <a:gd name="connsiteY14" fmla="*/ 305753 h 396239"/>
                <a:gd name="connsiteX15" fmla="*/ 187643 w 248602"/>
                <a:gd name="connsiteY15" fmla="*/ 207645 h 396239"/>
                <a:gd name="connsiteX16" fmla="*/ 123825 w 248602"/>
                <a:gd name="connsiteY16" fmla="*/ 172402 h 396239"/>
                <a:gd name="connsiteX17" fmla="*/ 61913 w 248602"/>
                <a:gd name="connsiteY17" fmla="*/ 255270 h 39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602" h="396239">
                  <a:moveTo>
                    <a:pt x="0" y="255270"/>
                  </a:moveTo>
                  <a:cubicBezTo>
                    <a:pt x="0" y="169545"/>
                    <a:pt x="43815" y="116205"/>
                    <a:pt x="108585" y="116205"/>
                  </a:cubicBezTo>
                  <a:cubicBezTo>
                    <a:pt x="141922" y="116205"/>
                    <a:pt x="168593" y="130493"/>
                    <a:pt x="185738" y="152400"/>
                  </a:cubicBezTo>
                  <a:lnTo>
                    <a:pt x="186690" y="152400"/>
                  </a:lnTo>
                  <a:lnTo>
                    <a:pt x="186690" y="15240"/>
                  </a:lnTo>
                  <a:lnTo>
                    <a:pt x="248603" y="0"/>
                  </a:lnTo>
                  <a:lnTo>
                    <a:pt x="248603" y="389573"/>
                  </a:lnTo>
                  <a:lnTo>
                    <a:pt x="187643" y="389573"/>
                  </a:lnTo>
                  <a:lnTo>
                    <a:pt x="187643" y="358140"/>
                  </a:lnTo>
                  <a:lnTo>
                    <a:pt x="186690" y="358140"/>
                  </a:lnTo>
                  <a:cubicBezTo>
                    <a:pt x="167640" y="381953"/>
                    <a:pt x="140018" y="396240"/>
                    <a:pt x="106680" y="396240"/>
                  </a:cubicBezTo>
                  <a:cubicBezTo>
                    <a:pt x="43815" y="395288"/>
                    <a:pt x="0" y="340995"/>
                    <a:pt x="0" y="255270"/>
                  </a:cubicBezTo>
                  <a:close/>
                  <a:moveTo>
                    <a:pt x="61913" y="255270"/>
                  </a:moveTo>
                  <a:cubicBezTo>
                    <a:pt x="61913" y="309563"/>
                    <a:pt x="84772" y="340995"/>
                    <a:pt x="123825" y="340995"/>
                  </a:cubicBezTo>
                  <a:cubicBezTo>
                    <a:pt x="147638" y="340995"/>
                    <a:pt x="167640" y="329565"/>
                    <a:pt x="187643" y="305753"/>
                  </a:cubicBezTo>
                  <a:lnTo>
                    <a:pt x="187643" y="207645"/>
                  </a:lnTo>
                  <a:cubicBezTo>
                    <a:pt x="169545" y="183833"/>
                    <a:pt x="149543" y="172402"/>
                    <a:pt x="123825" y="172402"/>
                  </a:cubicBezTo>
                  <a:cubicBezTo>
                    <a:pt x="82868" y="172402"/>
                    <a:pt x="61913" y="201930"/>
                    <a:pt x="61913" y="255270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11" name="Freihandform: Form 129">
              <a:extLst>
                <a:ext uri="{FF2B5EF4-FFF2-40B4-BE49-F238E27FC236}">
                  <a16:creationId xmlns:a16="http://schemas.microsoft.com/office/drawing/2014/main" id="{0D3A5F63-1B08-384C-B073-76244672ED03}"/>
                </a:ext>
              </a:extLst>
            </p:cNvPr>
            <p:cNvSpPr/>
            <p:nvPr/>
          </p:nvSpPr>
          <p:spPr>
            <a:xfrm>
              <a:off x="1977425" y="330614"/>
              <a:ext cx="81881" cy="94082"/>
            </a:xfrm>
            <a:custGeom>
              <a:avLst/>
              <a:gdLst>
                <a:gd name="connsiteX0" fmla="*/ 132397 w 242887"/>
                <a:gd name="connsiteY0" fmla="*/ 279083 h 279082"/>
                <a:gd name="connsiteX1" fmla="*/ 0 w 242887"/>
                <a:gd name="connsiteY1" fmla="*/ 139065 h 279082"/>
                <a:gd name="connsiteX2" fmla="*/ 124777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7 w 242887"/>
                <a:gd name="connsiteY6" fmla="*/ 225743 h 279082"/>
                <a:gd name="connsiteX7" fmla="*/ 198120 w 242887"/>
                <a:gd name="connsiteY7" fmla="*/ 194310 h 279082"/>
                <a:gd name="connsiteX8" fmla="*/ 237172 w 242887"/>
                <a:gd name="connsiteY8" fmla="*/ 235268 h 279082"/>
                <a:gd name="connsiteX9" fmla="*/ 132397 w 242887"/>
                <a:gd name="connsiteY9" fmla="*/ 279083 h 279082"/>
                <a:gd name="connsiteX10" fmla="*/ 62865 w 242887"/>
                <a:gd name="connsiteY10" fmla="*/ 115253 h 279082"/>
                <a:gd name="connsiteX11" fmla="*/ 183832 w 242887"/>
                <a:gd name="connsiteY11" fmla="*/ 115253 h 279082"/>
                <a:gd name="connsiteX12" fmla="*/ 124777 w 242887"/>
                <a:gd name="connsiteY12" fmla="*/ 50482 h 279082"/>
                <a:gd name="connsiteX13" fmla="*/ 62865 w 242887"/>
                <a:gd name="connsiteY13" fmla="*/ 11525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7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2" y="0"/>
                    <a:pt x="124777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8"/>
                    <a:pt x="241935" y="153353"/>
                    <a:pt x="241935" y="160972"/>
                  </a:cubicBezTo>
                  <a:lnTo>
                    <a:pt x="62865" y="160972"/>
                  </a:lnTo>
                  <a:cubicBezTo>
                    <a:pt x="69532" y="201930"/>
                    <a:pt x="94297" y="225743"/>
                    <a:pt x="132397" y="225743"/>
                  </a:cubicBezTo>
                  <a:cubicBezTo>
                    <a:pt x="157163" y="225743"/>
                    <a:pt x="177165" y="216218"/>
                    <a:pt x="198120" y="194310"/>
                  </a:cubicBezTo>
                  <a:lnTo>
                    <a:pt x="237172" y="235268"/>
                  </a:lnTo>
                  <a:cubicBezTo>
                    <a:pt x="206693" y="264795"/>
                    <a:pt x="172402" y="279083"/>
                    <a:pt x="132397" y="279083"/>
                  </a:cubicBezTo>
                  <a:close/>
                  <a:moveTo>
                    <a:pt x="62865" y="115253"/>
                  </a:moveTo>
                  <a:lnTo>
                    <a:pt x="183832" y="115253"/>
                  </a:lnTo>
                  <a:cubicBezTo>
                    <a:pt x="180975" y="74295"/>
                    <a:pt x="160020" y="50482"/>
                    <a:pt x="124777" y="50482"/>
                  </a:cubicBezTo>
                  <a:cubicBezTo>
                    <a:pt x="90488" y="50482"/>
                    <a:pt x="67627" y="74295"/>
                    <a:pt x="62865" y="115253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12" name="Freihandform: Form 130">
              <a:extLst>
                <a:ext uri="{FF2B5EF4-FFF2-40B4-BE49-F238E27FC236}">
                  <a16:creationId xmlns:a16="http://schemas.microsoft.com/office/drawing/2014/main" id="{0A5215CF-8C6A-3249-A0BF-40EB3E0AA4D3}"/>
                </a:ext>
              </a:extLst>
            </p:cNvPr>
            <p:cNvSpPr/>
            <p:nvPr/>
          </p:nvSpPr>
          <p:spPr>
            <a:xfrm>
              <a:off x="2083067" y="330533"/>
              <a:ext cx="53945" cy="91916"/>
            </a:xfrm>
            <a:custGeom>
              <a:avLst/>
              <a:gdLst>
                <a:gd name="connsiteX0" fmla="*/ 160020 w 160020"/>
                <a:gd name="connsiteY0" fmla="*/ 5005 h 272657"/>
                <a:gd name="connsiteX1" fmla="*/ 150495 w 160020"/>
                <a:gd name="connsiteY1" fmla="*/ 68823 h 272657"/>
                <a:gd name="connsiteX2" fmla="*/ 116205 w 160020"/>
                <a:gd name="connsiteY2" fmla="*/ 60250 h 272657"/>
                <a:gd name="connsiteX3" fmla="*/ 61913 w 160020"/>
                <a:gd name="connsiteY3" fmla="*/ 135498 h 272657"/>
                <a:gd name="connsiteX4" fmla="*/ 61913 w 160020"/>
                <a:gd name="connsiteY4" fmla="*/ 272658 h 272657"/>
                <a:gd name="connsiteX5" fmla="*/ 0 w 160020"/>
                <a:gd name="connsiteY5" fmla="*/ 272658 h 272657"/>
                <a:gd name="connsiteX6" fmla="*/ 0 w 160020"/>
                <a:gd name="connsiteY6" fmla="*/ 5958 h 272657"/>
                <a:gd name="connsiteX7" fmla="*/ 60960 w 160020"/>
                <a:gd name="connsiteY7" fmla="*/ 5958 h 272657"/>
                <a:gd name="connsiteX8" fmla="*/ 60960 w 160020"/>
                <a:gd name="connsiteY8" fmla="*/ 40248 h 272657"/>
                <a:gd name="connsiteX9" fmla="*/ 61913 w 160020"/>
                <a:gd name="connsiteY9" fmla="*/ 40248 h 272657"/>
                <a:gd name="connsiteX10" fmla="*/ 131445 w 160020"/>
                <a:gd name="connsiteY10" fmla="*/ 243 h 272657"/>
                <a:gd name="connsiteX11" fmla="*/ 160020 w 160020"/>
                <a:gd name="connsiteY11" fmla="*/ 5005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020" h="272657">
                  <a:moveTo>
                    <a:pt x="160020" y="5005"/>
                  </a:moveTo>
                  <a:lnTo>
                    <a:pt x="150495" y="68823"/>
                  </a:lnTo>
                  <a:cubicBezTo>
                    <a:pt x="140970" y="64060"/>
                    <a:pt x="129540" y="60250"/>
                    <a:pt x="116205" y="60250"/>
                  </a:cubicBezTo>
                  <a:cubicBezTo>
                    <a:pt x="73343" y="60250"/>
                    <a:pt x="61913" y="94540"/>
                    <a:pt x="61913" y="135498"/>
                  </a:cubicBezTo>
                  <a:lnTo>
                    <a:pt x="61913" y="272658"/>
                  </a:lnTo>
                  <a:lnTo>
                    <a:pt x="0" y="272658"/>
                  </a:lnTo>
                  <a:lnTo>
                    <a:pt x="0" y="5958"/>
                  </a:lnTo>
                  <a:lnTo>
                    <a:pt x="60960" y="5958"/>
                  </a:lnTo>
                  <a:lnTo>
                    <a:pt x="60960" y="40248"/>
                  </a:lnTo>
                  <a:lnTo>
                    <a:pt x="61913" y="40248"/>
                  </a:lnTo>
                  <a:cubicBezTo>
                    <a:pt x="76200" y="15483"/>
                    <a:pt x="100965" y="243"/>
                    <a:pt x="131445" y="243"/>
                  </a:cubicBezTo>
                  <a:cubicBezTo>
                    <a:pt x="140018" y="-710"/>
                    <a:pt x="150495" y="1195"/>
                    <a:pt x="160020" y="5005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13" name="Freihandform: Form 131">
              <a:extLst>
                <a:ext uri="{FF2B5EF4-FFF2-40B4-BE49-F238E27FC236}">
                  <a16:creationId xmlns:a16="http://schemas.microsoft.com/office/drawing/2014/main" id="{8494AB9C-5015-7A4E-836F-D13780C959D6}"/>
                </a:ext>
              </a:extLst>
            </p:cNvPr>
            <p:cNvSpPr/>
            <p:nvPr/>
          </p:nvSpPr>
          <p:spPr>
            <a:xfrm>
              <a:off x="2150177" y="357587"/>
              <a:ext cx="43991" cy="19908"/>
            </a:xfrm>
            <a:custGeom>
              <a:avLst/>
              <a:gdLst>
                <a:gd name="connsiteX0" fmla="*/ 130493 w 130492"/>
                <a:gd name="connsiteY0" fmla="*/ 59055 h 59055"/>
                <a:gd name="connsiteX1" fmla="*/ 0 w 130492"/>
                <a:gd name="connsiteY1" fmla="*/ 59055 h 59055"/>
                <a:gd name="connsiteX2" fmla="*/ 0 w 130492"/>
                <a:gd name="connsiteY2" fmla="*/ 0 h 59055"/>
                <a:gd name="connsiteX3" fmla="*/ 130493 w 130492"/>
                <a:gd name="connsiteY3" fmla="*/ 0 h 59055"/>
                <a:gd name="connsiteX4" fmla="*/ 130493 w 130492"/>
                <a:gd name="connsiteY4" fmla="*/ 59055 h 5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492" h="59055">
                  <a:moveTo>
                    <a:pt x="130493" y="59055"/>
                  </a:moveTo>
                  <a:lnTo>
                    <a:pt x="0" y="59055"/>
                  </a:lnTo>
                  <a:lnTo>
                    <a:pt x="0" y="0"/>
                  </a:lnTo>
                  <a:lnTo>
                    <a:pt x="130493" y="0"/>
                  </a:lnTo>
                  <a:lnTo>
                    <a:pt x="130493" y="59055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2" name="Freihandform: Form 132">
              <a:extLst>
                <a:ext uri="{FF2B5EF4-FFF2-40B4-BE49-F238E27FC236}">
                  <a16:creationId xmlns:a16="http://schemas.microsoft.com/office/drawing/2014/main" id="{2ADC93EA-D497-1B4E-911E-2B37FCF9DA91}"/>
                </a:ext>
              </a:extLst>
            </p:cNvPr>
            <p:cNvSpPr/>
            <p:nvPr/>
          </p:nvSpPr>
          <p:spPr>
            <a:xfrm>
              <a:off x="2220820" y="298183"/>
              <a:ext cx="97294" cy="126513"/>
            </a:xfrm>
            <a:custGeom>
              <a:avLst/>
              <a:gdLst>
                <a:gd name="connsiteX0" fmla="*/ 288607 w 288607"/>
                <a:gd name="connsiteY0" fmla="*/ 222885 h 375284"/>
                <a:gd name="connsiteX1" fmla="*/ 143827 w 288607"/>
                <a:gd name="connsiteY1" fmla="*/ 375285 h 375284"/>
                <a:gd name="connsiteX2" fmla="*/ 0 w 288607"/>
                <a:gd name="connsiteY2" fmla="*/ 222885 h 375284"/>
                <a:gd name="connsiteX3" fmla="*/ 0 w 288607"/>
                <a:gd name="connsiteY3" fmla="*/ 0 h 375284"/>
                <a:gd name="connsiteX4" fmla="*/ 66675 w 288607"/>
                <a:gd name="connsiteY4" fmla="*/ 0 h 375284"/>
                <a:gd name="connsiteX5" fmla="*/ 66675 w 288607"/>
                <a:gd name="connsiteY5" fmla="*/ 219075 h 375284"/>
                <a:gd name="connsiteX6" fmla="*/ 144780 w 288607"/>
                <a:gd name="connsiteY6" fmla="*/ 312420 h 375284"/>
                <a:gd name="connsiteX7" fmla="*/ 220980 w 288607"/>
                <a:gd name="connsiteY7" fmla="*/ 219075 h 375284"/>
                <a:gd name="connsiteX8" fmla="*/ 220980 w 288607"/>
                <a:gd name="connsiteY8" fmla="*/ 0 h 375284"/>
                <a:gd name="connsiteX9" fmla="*/ 287655 w 288607"/>
                <a:gd name="connsiteY9" fmla="*/ 0 h 375284"/>
                <a:gd name="connsiteX10" fmla="*/ 287655 w 288607"/>
                <a:gd name="connsiteY10" fmla="*/ 222885 h 375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8607" h="375284">
                  <a:moveTo>
                    <a:pt x="288607" y="222885"/>
                  </a:moveTo>
                  <a:cubicBezTo>
                    <a:pt x="288607" y="311468"/>
                    <a:pt x="242888" y="375285"/>
                    <a:pt x="143827" y="375285"/>
                  </a:cubicBezTo>
                  <a:cubicBezTo>
                    <a:pt x="45720" y="375285"/>
                    <a:pt x="0" y="312420"/>
                    <a:pt x="0" y="222885"/>
                  </a:cubicBezTo>
                  <a:lnTo>
                    <a:pt x="0" y="0"/>
                  </a:lnTo>
                  <a:lnTo>
                    <a:pt x="66675" y="0"/>
                  </a:lnTo>
                  <a:lnTo>
                    <a:pt x="66675" y="219075"/>
                  </a:lnTo>
                  <a:cubicBezTo>
                    <a:pt x="66675" y="274320"/>
                    <a:pt x="90488" y="312420"/>
                    <a:pt x="144780" y="312420"/>
                  </a:cubicBezTo>
                  <a:cubicBezTo>
                    <a:pt x="199073" y="312420"/>
                    <a:pt x="220980" y="275272"/>
                    <a:pt x="220980" y="219075"/>
                  </a:cubicBezTo>
                  <a:lnTo>
                    <a:pt x="220980" y="0"/>
                  </a:lnTo>
                  <a:lnTo>
                    <a:pt x="287655" y="0"/>
                  </a:lnTo>
                  <a:lnTo>
                    <a:pt x="287655" y="222885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3" name="Freihandform: Form 133">
              <a:extLst>
                <a:ext uri="{FF2B5EF4-FFF2-40B4-BE49-F238E27FC236}">
                  <a16:creationId xmlns:a16="http://schemas.microsoft.com/office/drawing/2014/main" id="{478A1EDD-E1E3-E945-B7DB-E085074EC70E}"/>
                </a:ext>
              </a:extLst>
            </p:cNvPr>
            <p:cNvSpPr/>
            <p:nvPr/>
          </p:nvSpPr>
          <p:spPr>
            <a:xfrm>
              <a:off x="2346370" y="330614"/>
              <a:ext cx="77064" cy="92156"/>
            </a:xfrm>
            <a:custGeom>
              <a:avLst/>
              <a:gdLst>
                <a:gd name="connsiteX0" fmla="*/ 228600 w 228600"/>
                <a:gd name="connsiteY0" fmla="*/ 272415 h 273367"/>
                <a:gd name="connsiteX1" fmla="*/ 166688 w 228600"/>
                <a:gd name="connsiteY1" fmla="*/ 272415 h 273367"/>
                <a:gd name="connsiteX2" fmla="*/ 166688 w 228600"/>
                <a:gd name="connsiteY2" fmla="*/ 120015 h 273367"/>
                <a:gd name="connsiteX3" fmla="*/ 117158 w 228600"/>
                <a:gd name="connsiteY3" fmla="*/ 55245 h 273367"/>
                <a:gd name="connsiteX4" fmla="*/ 61913 w 228600"/>
                <a:gd name="connsiteY4" fmla="*/ 120015 h 273367"/>
                <a:gd name="connsiteX5" fmla="*/ 61913 w 228600"/>
                <a:gd name="connsiteY5" fmla="*/ 273368 h 273367"/>
                <a:gd name="connsiteX6" fmla="*/ 0 w 228600"/>
                <a:gd name="connsiteY6" fmla="*/ 273368 h 273367"/>
                <a:gd name="connsiteX7" fmla="*/ 0 w 228600"/>
                <a:gd name="connsiteY7" fmla="*/ 6668 h 273367"/>
                <a:gd name="connsiteX8" fmla="*/ 61913 w 228600"/>
                <a:gd name="connsiteY8" fmla="*/ 6668 h 273367"/>
                <a:gd name="connsiteX9" fmla="*/ 61913 w 228600"/>
                <a:gd name="connsiteY9" fmla="*/ 39053 h 273367"/>
                <a:gd name="connsiteX10" fmla="*/ 62865 w 228600"/>
                <a:gd name="connsiteY10" fmla="*/ 39053 h 273367"/>
                <a:gd name="connsiteX11" fmla="*/ 140970 w 228600"/>
                <a:gd name="connsiteY11" fmla="*/ 0 h 273367"/>
                <a:gd name="connsiteX12" fmla="*/ 228600 w 228600"/>
                <a:gd name="connsiteY12" fmla="*/ 107632 h 273367"/>
                <a:gd name="connsiteX13" fmla="*/ 228600 w 228600"/>
                <a:gd name="connsiteY13" fmla="*/ 272415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0" h="273367">
                  <a:moveTo>
                    <a:pt x="228600" y="272415"/>
                  </a:moveTo>
                  <a:lnTo>
                    <a:pt x="166688" y="272415"/>
                  </a:lnTo>
                  <a:lnTo>
                    <a:pt x="166688" y="120015"/>
                  </a:lnTo>
                  <a:cubicBezTo>
                    <a:pt x="166688" y="80963"/>
                    <a:pt x="155258" y="55245"/>
                    <a:pt x="117158" y="55245"/>
                  </a:cubicBezTo>
                  <a:cubicBezTo>
                    <a:pt x="73343" y="55245"/>
                    <a:pt x="61913" y="90488"/>
                    <a:pt x="61913" y="120015"/>
                  </a:cubicBezTo>
                  <a:lnTo>
                    <a:pt x="61913" y="273368"/>
                  </a:lnTo>
                  <a:lnTo>
                    <a:pt x="0" y="273368"/>
                  </a:lnTo>
                  <a:lnTo>
                    <a:pt x="0" y="6668"/>
                  </a:lnTo>
                  <a:lnTo>
                    <a:pt x="61913" y="6668"/>
                  </a:lnTo>
                  <a:lnTo>
                    <a:pt x="61913" y="39053"/>
                  </a:lnTo>
                  <a:lnTo>
                    <a:pt x="62865" y="39053"/>
                  </a:lnTo>
                  <a:cubicBezTo>
                    <a:pt x="79058" y="15240"/>
                    <a:pt x="106680" y="0"/>
                    <a:pt x="140970" y="0"/>
                  </a:cubicBezTo>
                  <a:cubicBezTo>
                    <a:pt x="201930" y="0"/>
                    <a:pt x="228600" y="44768"/>
                    <a:pt x="228600" y="107632"/>
                  </a:cubicBezTo>
                  <a:lnTo>
                    <a:pt x="228600" y="272415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4" name="Freihandform: Form 134">
              <a:extLst>
                <a:ext uri="{FF2B5EF4-FFF2-40B4-BE49-F238E27FC236}">
                  <a16:creationId xmlns:a16="http://schemas.microsoft.com/office/drawing/2014/main" id="{8ABCB35A-E1DB-CB49-9F25-0925540F367E}"/>
                </a:ext>
              </a:extLst>
            </p:cNvPr>
            <p:cNvSpPr/>
            <p:nvPr/>
          </p:nvSpPr>
          <p:spPr>
            <a:xfrm>
              <a:off x="2447196" y="292725"/>
              <a:ext cx="26651" cy="129725"/>
            </a:xfrm>
            <a:custGeom>
              <a:avLst/>
              <a:gdLst>
                <a:gd name="connsiteX0" fmla="*/ 79057 w 79057"/>
                <a:gd name="connsiteY0" fmla="*/ 38100 h 384810"/>
                <a:gd name="connsiteX1" fmla="*/ 39052 w 79057"/>
                <a:gd name="connsiteY1" fmla="*/ 76200 h 384810"/>
                <a:gd name="connsiteX2" fmla="*/ 0 w 79057"/>
                <a:gd name="connsiteY2" fmla="*/ 38100 h 384810"/>
                <a:gd name="connsiteX3" fmla="*/ 39052 w 79057"/>
                <a:gd name="connsiteY3" fmla="*/ 0 h 384810"/>
                <a:gd name="connsiteX4" fmla="*/ 79057 w 79057"/>
                <a:gd name="connsiteY4" fmla="*/ 38100 h 384810"/>
                <a:gd name="connsiteX5" fmla="*/ 70485 w 79057"/>
                <a:gd name="connsiteY5" fmla="*/ 384810 h 384810"/>
                <a:gd name="connsiteX6" fmla="*/ 8573 w 79057"/>
                <a:gd name="connsiteY6" fmla="*/ 384810 h 384810"/>
                <a:gd name="connsiteX7" fmla="*/ 8573 w 79057"/>
                <a:gd name="connsiteY7" fmla="*/ 118110 h 384810"/>
                <a:gd name="connsiteX8" fmla="*/ 70485 w 79057"/>
                <a:gd name="connsiteY8" fmla="*/ 118110 h 384810"/>
                <a:gd name="connsiteX9" fmla="*/ 70485 w 79057"/>
                <a:gd name="connsiteY9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10">
                  <a:moveTo>
                    <a:pt x="79057" y="38100"/>
                  </a:moveTo>
                  <a:cubicBezTo>
                    <a:pt x="79057" y="60007"/>
                    <a:pt x="60960" y="76200"/>
                    <a:pt x="39052" y="76200"/>
                  </a:cubicBezTo>
                  <a:cubicBezTo>
                    <a:pt x="17145" y="76200"/>
                    <a:pt x="0" y="60007"/>
                    <a:pt x="0" y="38100"/>
                  </a:cubicBezTo>
                  <a:cubicBezTo>
                    <a:pt x="0" y="16193"/>
                    <a:pt x="18098" y="0"/>
                    <a:pt x="39052" y="0"/>
                  </a:cubicBezTo>
                  <a:cubicBezTo>
                    <a:pt x="60960" y="0"/>
                    <a:pt x="79057" y="16193"/>
                    <a:pt x="79057" y="38100"/>
                  </a:cubicBezTo>
                  <a:close/>
                  <a:moveTo>
                    <a:pt x="70485" y="384810"/>
                  </a:moveTo>
                  <a:lnTo>
                    <a:pt x="8573" y="384810"/>
                  </a:lnTo>
                  <a:lnTo>
                    <a:pt x="8573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5" name="Freihandform: Form 135">
              <a:extLst>
                <a:ext uri="{FF2B5EF4-FFF2-40B4-BE49-F238E27FC236}">
                  <a16:creationId xmlns:a16="http://schemas.microsoft.com/office/drawing/2014/main" id="{AF186182-1071-DC48-9802-DE3AE993C9CB}"/>
                </a:ext>
              </a:extLst>
            </p:cNvPr>
            <p:cNvSpPr/>
            <p:nvPr/>
          </p:nvSpPr>
          <p:spPr>
            <a:xfrm>
              <a:off x="2488618" y="332862"/>
              <a:ext cx="87339" cy="89908"/>
            </a:xfrm>
            <a:custGeom>
              <a:avLst/>
              <a:gdLst>
                <a:gd name="connsiteX0" fmla="*/ 259080 w 259079"/>
                <a:gd name="connsiteY0" fmla="*/ 0 h 266700"/>
                <a:gd name="connsiteX1" fmla="*/ 161925 w 259079"/>
                <a:gd name="connsiteY1" fmla="*/ 266700 h 266700"/>
                <a:gd name="connsiteX2" fmla="*/ 97155 w 259079"/>
                <a:gd name="connsiteY2" fmla="*/ 266700 h 266700"/>
                <a:gd name="connsiteX3" fmla="*/ 0 w 259079"/>
                <a:gd name="connsiteY3" fmla="*/ 0 h 266700"/>
                <a:gd name="connsiteX4" fmla="*/ 68580 w 259079"/>
                <a:gd name="connsiteY4" fmla="*/ 0 h 266700"/>
                <a:gd name="connsiteX5" fmla="*/ 129540 w 259079"/>
                <a:gd name="connsiteY5" fmla="*/ 193358 h 266700"/>
                <a:gd name="connsiteX6" fmla="*/ 130492 w 259079"/>
                <a:gd name="connsiteY6" fmla="*/ 193358 h 266700"/>
                <a:gd name="connsiteX7" fmla="*/ 191452 w 259079"/>
                <a:gd name="connsiteY7" fmla="*/ 0 h 266700"/>
                <a:gd name="connsiteX8" fmla="*/ 259080 w 259079"/>
                <a:gd name="connsiteY8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9079" h="266700">
                  <a:moveTo>
                    <a:pt x="259080" y="0"/>
                  </a:moveTo>
                  <a:lnTo>
                    <a:pt x="161925" y="266700"/>
                  </a:lnTo>
                  <a:lnTo>
                    <a:pt x="97155" y="266700"/>
                  </a:lnTo>
                  <a:lnTo>
                    <a:pt x="0" y="0"/>
                  </a:lnTo>
                  <a:lnTo>
                    <a:pt x="68580" y="0"/>
                  </a:lnTo>
                  <a:lnTo>
                    <a:pt x="129540" y="193358"/>
                  </a:lnTo>
                  <a:lnTo>
                    <a:pt x="130492" y="193358"/>
                  </a:lnTo>
                  <a:lnTo>
                    <a:pt x="191452" y="0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6" name="Freihandform: Form 136">
              <a:extLst>
                <a:ext uri="{FF2B5EF4-FFF2-40B4-BE49-F238E27FC236}">
                  <a16:creationId xmlns:a16="http://schemas.microsoft.com/office/drawing/2014/main" id="{2BA8AFA9-5A2D-7C4A-AB1B-2B091742C0A6}"/>
                </a:ext>
              </a:extLst>
            </p:cNvPr>
            <p:cNvSpPr/>
            <p:nvPr/>
          </p:nvSpPr>
          <p:spPr>
            <a:xfrm>
              <a:off x="2585591" y="330614"/>
              <a:ext cx="81881" cy="94082"/>
            </a:xfrm>
            <a:custGeom>
              <a:avLst/>
              <a:gdLst>
                <a:gd name="connsiteX0" fmla="*/ 132398 w 242887"/>
                <a:gd name="connsiteY0" fmla="*/ 279083 h 279082"/>
                <a:gd name="connsiteX1" fmla="*/ 0 w 242887"/>
                <a:gd name="connsiteY1" fmla="*/ 139065 h 279082"/>
                <a:gd name="connsiteX2" fmla="*/ 124778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8 w 242887"/>
                <a:gd name="connsiteY6" fmla="*/ 225743 h 279082"/>
                <a:gd name="connsiteX7" fmla="*/ 198120 w 242887"/>
                <a:gd name="connsiteY7" fmla="*/ 194310 h 279082"/>
                <a:gd name="connsiteX8" fmla="*/ 237173 w 242887"/>
                <a:gd name="connsiteY8" fmla="*/ 235268 h 279082"/>
                <a:gd name="connsiteX9" fmla="*/ 132398 w 242887"/>
                <a:gd name="connsiteY9" fmla="*/ 279083 h 279082"/>
                <a:gd name="connsiteX10" fmla="*/ 62865 w 242887"/>
                <a:gd name="connsiteY10" fmla="*/ 115253 h 279082"/>
                <a:gd name="connsiteX11" fmla="*/ 183833 w 242887"/>
                <a:gd name="connsiteY11" fmla="*/ 115253 h 279082"/>
                <a:gd name="connsiteX12" fmla="*/ 124778 w 242887"/>
                <a:gd name="connsiteY12" fmla="*/ 50482 h 279082"/>
                <a:gd name="connsiteX13" fmla="*/ 62865 w 242887"/>
                <a:gd name="connsiteY13" fmla="*/ 11525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8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3" y="0"/>
                    <a:pt x="124778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8"/>
                    <a:pt x="241935" y="153353"/>
                    <a:pt x="241935" y="160972"/>
                  </a:cubicBezTo>
                  <a:lnTo>
                    <a:pt x="62865" y="160972"/>
                  </a:lnTo>
                  <a:cubicBezTo>
                    <a:pt x="69533" y="201930"/>
                    <a:pt x="94298" y="225743"/>
                    <a:pt x="132398" y="225743"/>
                  </a:cubicBezTo>
                  <a:cubicBezTo>
                    <a:pt x="157163" y="225743"/>
                    <a:pt x="177165" y="216218"/>
                    <a:pt x="198120" y="194310"/>
                  </a:cubicBezTo>
                  <a:lnTo>
                    <a:pt x="237173" y="235268"/>
                  </a:lnTo>
                  <a:cubicBezTo>
                    <a:pt x="206693" y="264795"/>
                    <a:pt x="173355" y="279083"/>
                    <a:pt x="132398" y="279083"/>
                  </a:cubicBezTo>
                  <a:close/>
                  <a:moveTo>
                    <a:pt x="62865" y="115253"/>
                  </a:moveTo>
                  <a:lnTo>
                    <a:pt x="183833" y="115253"/>
                  </a:lnTo>
                  <a:cubicBezTo>
                    <a:pt x="180975" y="74295"/>
                    <a:pt x="160020" y="50482"/>
                    <a:pt x="124778" y="50482"/>
                  </a:cubicBezTo>
                  <a:cubicBezTo>
                    <a:pt x="90488" y="50482"/>
                    <a:pt x="68580" y="74295"/>
                    <a:pt x="62865" y="115253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 dirty="0"/>
            </a:p>
          </p:txBody>
        </p:sp>
        <p:sp>
          <p:nvSpPr>
            <p:cNvPr id="167" name="Freihandform: Form 137">
              <a:extLst>
                <a:ext uri="{FF2B5EF4-FFF2-40B4-BE49-F238E27FC236}">
                  <a16:creationId xmlns:a16="http://schemas.microsoft.com/office/drawing/2014/main" id="{C8FF9004-B09A-544B-AD51-5F7B900EE294}"/>
                </a:ext>
              </a:extLst>
            </p:cNvPr>
            <p:cNvSpPr/>
            <p:nvPr/>
          </p:nvSpPr>
          <p:spPr>
            <a:xfrm>
              <a:off x="2691233" y="330533"/>
              <a:ext cx="53945" cy="91916"/>
            </a:xfrm>
            <a:custGeom>
              <a:avLst/>
              <a:gdLst>
                <a:gd name="connsiteX0" fmla="*/ 160020 w 160019"/>
                <a:gd name="connsiteY0" fmla="*/ 5005 h 272657"/>
                <a:gd name="connsiteX1" fmla="*/ 150495 w 160019"/>
                <a:gd name="connsiteY1" fmla="*/ 68823 h 272657"/>
                <a:gd name="connsiteX2" fmla="*/ 116205 w 160019"/>
                <a:gd name="connsiteY2" fmla="*/ 60250 h 272657"/>
                <a:gd name="connsiteX3" fmla="*/ 61913 w 160019"/>
                <a:gd name="connsiteY3" fmla="*/ 135498 h 272657"/>
                <a:gd name="connsiteX4" fmla="*/ 61913 w 160019"/>
                <a:gd name="connsiteY4" fmla="*/ 272658 h 272657"/>
                <a:gd name="connsiteX5" fmla="*/ 0 w 160019"/>
                <a:gd name="connsiteY5" fmla="*/ 272658 h 272657"/>
                <a:gd name="connsiteX6" fmla="*/ 0 w 160019"/>
                <a:gd name="connsiteY6" fmla="*/ 5958 h 272657"/>
                <a:gd name="connsiteX7" fmla="*/ 60960 w 160019"/>
                <a:gd name="connsiteY7" fmla="*/ 5958 h 272657"/>
                <a:gd name="connsiteX8" fmla="*/ 60960 w 160019"/>
                <a:gd name="connsiteY8" fmla="*/ 40248 h 272657"/>
                <a:gd name="connsiteX9" fmla="*/ 61913 w 160019"/>
                <a:gd name="connsiteY9" fmla="*/ 40248 h 272657"/>
                <a:gd name="connsiteX10" fmla="*/ 131445 w 160019"/>
                <a:gd name="connsiteY10" fmla="*/ 243 h 272657"/>
                <a:gd name="connsiteX11" fmla="*/ 160020 w 160019"/>
                <a:gd name="connsiteY11" fmla="*/ 5005 h 27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019" h="272657">
                  <a:moveTo>
                    <a:pt x="160020" y="5005"/>
                  </a:moveTo>
                  <a:lnTo>
                    <a:pt x="150495" y="68823"/>
                  </a:lnTo>
                  <a:cubicBezTo>
                    <a:pt x="140970" y="64060"/>
                    <a:pt x="129540" y="60250"/>
                    <a:pt x="116205" y="60250"/>
                  </a:cubicBezTo>
                  <a:cubicBezTo>
                    <a:pt x="73343" y="60250"/>
                    <a:pt x="61913" y="94540"/>
                    <a:pt x="61913" y="135498"/>
                  </a:cubicBezTo>
                  <a:lnTo>
                    <a:pt x="61913" y="272658"/>
                  </a:lnTo>
                  <a:lnTo>
                    <a:pt x="0" y="272658"/>
                  </a:lnTo>
                  <a:lnTo>
                    <a:pt x="0" y="5958"/>
                  </a:lnTo>
                  <a:lnTo>
                    <a:pt x="60960" y="5958"/>
                  </a:lnTo>
                  <a:lnTo>
                    <a:pt x="60960" y="40248"/>
                  </a:lnTo>
                  <a:lnTo>
                    <a:pt x="61913" y="40248"/>
                  </a:lnTo>
                  <a:cubicBezTo>
                    <a:pt x="76200" y="15483"/>
                    <a:pt x="100965" y="243"/>
                    <a:pt x="131445" y="243"/>
                  </a:cubicBezTo>
                  <a:cubicBezTo>
                    <a:pt x="140018" y="-710"/>
                    <a:pt x="150495" y="1195"/>
                    <a:pt x="160020" y="5005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 dirty="0"/>
            </a:p>
          </p:txBody>
        </p:sp>
        <p:sp>
          <p:nvSpPr>
            <p:cNvPr id="168" name="Freihandform: Form 138">
              <a:extLst>
                <a:ext uri="{FF2B5EF4-FFF2-40B4-BE49-F238E27FC236}">
                  <a16:creationId xmlns:a16="http://schemas.microsoft.com/office/drawing/2014/main" id="{43E379F6-6C73-2541-8A84-31ECBB3AE780}"/>
                </a:ext>
              </a:extLst>
            </p:cNvPr>
            <p:cNvSpPr/>
            <p:nvPr/>
          </p:nvSpPr>
          <p:spPr>
            <a:xfrm>
              <a:off x="2755132" y="330293"/>
              <a:ext cx="69358" cy="94403"/>
            </a:xfrm>
            <a:custGeom>
              <a:avLst/>
              <a:gdLst>
                <a:gd name="connsiteX0" fmla="*/ 29527 w 205739"/>
                <a:gd name="connsiteY0" fmla="*/ 198120 h 280034"/>
                <a:gd name="connsiteX1" fmla="*/ 104775 w 205739"/>
                <a:gd name="connsiteY1" fmla="*/ 227647 h 280034"/>
                <a:gd name="connsiteX2" fmla="*/ 143827 w 205739"/>
                <a:gd name="connsiteY2" fmla="*/ 200978 h 280034"/>
                <a:gd name="connsiteX3" fmla="*/ 10477 w 205739"/>
                <a:gd name="connsiteY3" fmla="*/ 82868 h 280034"/>
                <a:gd name="connsiteX4" fmla="*/ 111442 w 205739"/>
                <a:gd name="connsiteY4" fmla="*/ 0 h 280034"/>
                <a:gd name="connsiteX5" fmla="*/ 203835 w 205739"/>
                <a:gd name="connsiteY5" fmla="*/ 27622 h 280034"/>
                <a:gd name="connsiteX6" fmla="*/ 174307 w 205739"/>
                <a:gd name="connsiteY6" fmla="*/ 76200 h 280034"/>
                <a:gd name="connsiteX7" fmla="*/ 110490 w 205739"/>
                <a:gd name="connsiteY7" fmla="*/ 52387 h 280034"/>
                <a:gd name="connsiteX8" fmla="*/ 72390 w 205739"/>
                <a:gd name="connsiteY8" fmla="*/ 77153 h 280034"/>
                <a:gd name="connsiteX9" fmla="*/ 205740 w 205739"/>
                <a:gd name="connsiteY9" fmla="*/ 195262 h 280034"/>
                <a:gd name="connsiteX10" fmla="*/ 102870 w 205739"/>
                <a:gd name="connsiteY10" fmla="*/ 280035 h 280034"/>
                <a:gd name="connsiteX11" fmla="*/ 0 w 205739"/>
                <a:gd name="connsiteY11" fmla="*/ 247650 h 280034"/>
                <a:gd name="connsiteX12" fmla="*/ 29527 w 205739"/>
                <a:gd name="connsiteY12" fmla="*/ 198120 h 28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739" h="280034">
                  <a:moveTo>
                    <a:pt x="29527" y="198120"/>
                  </a:moveTo>
                  <a:cubicBezTo>
                    <a:pt x="56197" y="218122"/>
                    <a:pt x="80963" y="227647"/>
                    <a:pt x="104775" y="227647"/>
                  </a:cubicBezTo>
                  <a:cubicBezTo>
                    <a:pt x="127635" y="227647"/>
                    <a:pt x="143827" y="217170"/>
                    <a:pt x="143827" y="200978"/>
                  </a:cubicBezTo>
                  <a:cubicBezTo>
                    <a:pt x="143827" y="155258"/>
                    <a:pt x="10477" y="171450"/>
                    <a:pt x="10477" y="82868"/>
                  </a:cubicBezTo>
                  <a:cubicBezTo>
                    <a:pt x="10477" y="33338"/>
                    <a:pt x="51435" y="0"/>
                    <a:pt x="111442" y="0"/>
                  </a:cubicBezTo>
                  <a:cubicBezTo>
                    <a:pt x="143827" y="0"/>
                    <a:pt x="175260" y="9525"/>
                    <a:pt x="203835" y="27622"/>
                  </a:cubicBezTo>
                  <a:lnTo>
                    <a:pt x="174307" y="76200"/>
                  </a:lnTo>
                  <a:cubicBezTo>
                    <a:pt x="151447" y="60960"/>
                    <a:pt x="130492" y="52387"/>
                    <a:pt x="110490" y="52387"/>
                  </a:cubicBezTo>
                  <a:cubicBezTo>
                    <a:pt x="87630" y="52387"/>
                    <a:pt x="72390" y="61912"/>
                    <a:pt x="72390" y="77153"/>
                  </a:cubicBezTo>
                  <a:cubicBezTo>
                    <a:pt x="72390" y="120968"/>
                    <a:pt x="205740" y="105728"/>
                    <a:pt x="205740" y="195262"/>
                  </a:cubicBezTo>
                  <a:cubicBezTo>
                    <a:pt x="205740" y="245745"/>
                    <a:pt x="164782" y="280035"/>
                    <a:pt x="102870" y="280035"/>
                  </a:cubicBezTo>
                  <a:cubicBezTo>
                    <a:pt x="67627" y="280035"/>
                    <a:pt x="31432" y="268605"/>
                    <a:pt x="0" y="247650"/>
                  </a:cubicBezTo>
                  <a:lnTo>
                    <a:pt x="29527" y="19812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9" name="Freihandform: Form 139">
              <a:extLst>
                <a:ext uri="{FF2B5EF4-FFF2-40B4-BE49-F238E27FC236}">
                  <a16:creationId xmlns:a16="http://schemas.microsoft.com/office/drawing/2014/main" id="{A86A064E-25F7-954C-BD86-C0FBB7B00847}"/>
                </a:ext>
              </a:extLst>
            </p:cNvPr>
            <p:cNvSpPr/>
            <p:nvPr/>
          </p:nvSpPr>
          <p:spPr>
            <a:xfrm>
              <a:off x="2844077" y="292725"/>
              <a:ext cx="26651" cy="129725"/>
            </a:xfrm>
            <a:custGeom>
              <a:avLst/>
              <a:gdLst>
                <a:gd name="connsiteX0" fmla="*/ 79058 w 79057"/>
                <a:gd name="connsiteY0" fmla="*/ 38100 h 384810"/>
                <a:gd name="connsiteX1" fmla="*/ 39053 w 79057"/>
                <a:gd name="connsiteY1" fmla="*/ 76200 h 384810"/>
                <a:gd name="connsiteX2" fmla="*/ 0 w 79057"/>
                <a:gd name="connsiteY2" fmla="*/ 38100 h 384810"/>
                <a:gd name="connsiteX3" fmla="*/ 39053 w 79057"/>
                <a:gd name="connsiteY3" fmla="*/ 0 h 384810"/>
                <a:gd name="connsiteX4" fmla="*/ 79058 w 79057"/>
                <a:gd name="connsiteY4" fmla="*/ 38100 h 384810"/>
                <a:gd name="connsiteX5" fmla="*/ 70485 w 79057"/>
                <a:gd name="connsiteY5" fmla="*/ 384810 h 384810"/>
                <a:gd name="connsiteX6" fmla="*/ 8573 w 79057"/>
                <a:gd name="connsiteY6" fmla="*/ 384810 h 384810"/>
                <a:gd name="connsiteX7" fmla="*/ 8573 w 79057"/>
                <a:gd name="connsiteY7" fmla="*/ 118110 h 384810"/>
                <a:gd name="connsiteX8" fmla="*/ 70485 w 79057"/>
                <a:gd name="connsiteY8" fmla="*/ 118110 h 384810"/>
                <a:gd name="connsiteX9" fmla="*/ 70485 w 79057"/>
                <a:gd name="connsiteY9" fmla="*/ 384810 h 38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10">
                  <a:moveTo>
                    <a:pt x="79058" y="38100"/>
                  </a:moveTo>
                  <a:cubicBezTo>
                    <a:pt x="79058" y="60007"/>
                    <a:pt x="60960" y="76200"/>
                    <a:pt x="39053" y="76200"/>
                  </a:cubicBezTo>
                  <a:cubicBezTo>
                    <a:pt x="17145" y="76200"/>
                    <a:pt x="0" y="60007"/>
                    <a:pt x="0" y="38100"/>
                  </a:cubicBezTo>
                  <a:cubicBezTo>
                    <a:pt x="0" y="16193"/>
                    <a:pt x="18098" y="0"/>
                    <a:pt x="39053" y="0"/>
                  </a:cubicBezTo>
                  <a:cubicBezTo>
                    <a:pt x="60960" y="0"/>
                    <a:pt x="79058" y="16193"/>
                    <a:pt x="79058" y="38100"/>
                  </a:cubicBezTo>
                  <a:close/>
                  <a:moveTo>
                    <a:pt x="70485" y="384810"/>
                  </a:moveTo>
                  <a:lnTo>
                    <a:pt x="8573" y="384810"/>
                  </a:lnTo>
                  <a:lnTo>
                    <a:pt x="8573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0" name="Freihandform: Form 140">
              <a:extLst>
                <a:ext uri="{FF2B5EF4-FFF2-40B4-BE49-F238E27FC236}">
                  <a16:creationId xmlns:a16="http://schemas.microsoft.com/office/drawing/2014/main" id="{19B35AD2-35CF-D44F-987D-1C7BCA0FD092}"/>
                </a:ext>
              </a:extLst>
            </p:cNvPr>
            <p:cNvSpPr/>
            <p:nvPr/>
          </p:nvSpPr>
          <p:spPr>
            <a:xfrm>
              <a:off x="2885820" y="303963"/>
              <a:ext cx="55872" cy="120734"/>
            </a:xfrm>
            <a:custGeom>
              <a:avLst/>
              <a:gdLst>
                <a:gd name="connsiteX0" fmla="*/ 165735 w 165735"/>
                <a:gd name="connsiteY0" fmla="*/ 295275 h 358139"/>
                <a:gd name="connsiteX1" fmla="*/ 165735 w 165735"/>
                <a:gd name="connsiteY1" fmla="*/ 348615 h 358139"/>
                <a:gd name="connsiteX2" fmla="*/ 113348 w 165735"/>
                <a:gd name="connsiteY2" fmla="*/ 358140 h 358139"/>
                <a:gd name="connsiteX3" fmla="*/ 40958 w 165735"/>
                <a:gd name="connsiteY3" fmla="*/ 282892 h 358139"/>
                <a:gd name="connsiteX4" fmla="*/ 40958 w 165735"/>
                <a:gd name="connsiteY4" fmla="*/ 137160 h 358139"/>
                <a:gd name="connsiteX5" fmla="*/ 0 w 165735"/>
                <a:gd name="connsiteY5" fmla="*/ 137160 h 358139"/>
                <a:gd name="connsiteX6" fmla="*/ 0 w 165735"/>
                <a:gd name="connsiteY6" fmla="*/ 85725 h 358139"/>
                <a:gd name="connsiteX7" fmla="*/ 40005 w 165735"/>
                <a:gd name="connsiteY7" fmla="*/ 85725 h 358139"/>
                <a:gd name="connsiteX8" fmla="*/ 40005 w 165735"/>
                <a:gd name="connsiteY8" fmla="*/ 13335 h 358139"/>
                <a:gd name="connsiteX9" fmla="*/ 101918 w 165735"/>
                <a:gd name="connsiteY9" fmla="*/ 0 h 358139"/>
                <a:gd name="connsiteX10" fmla="*/ 101918 w 165735"/>
                <a:gd name="connsiteY10" fmla="*/ 86677 h 358139"/>
                <a:gd name="connsiteX11" fmla="*/ 165735 w 165735"/>
                <a:gd name="connsiteY11" fmla="*/ 86677 h 358139"/>
                <a:gd name="connsiteX12" fmla="*/ 165735 w 165735"/>
                <a:gd name="connsiteY12" fmla="*/ 138113 h 358139"/>
                <a:gd name="connsiteX13" fmla="*/ 101918 w 165735"/>
                <a:gd name="connsiteY13" fmla="*/ 138113 h 358139"/>
                <a:gd name="connsiteX14" fmla="*/ 101918 w 165735"/>
                <a:gd name="connsiteY14" fmla="*/ 269558 h 358139"/>
                <a:gd name="connsiteX15" fmla="*/ 130493 w 165735"/>
                <a:gd name="connsiteY15" fmla="*/ 304800 h 358139"/>
                <a:gd name="connsiteX16" fmla="*/ 165735 w 165735"/>
                <a:gd name="connsiteY16" fmla="*/ 295275 h 35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735" h="358139">
                  <a:moveTo>
                    <a:pt x="165735" y="295275"/>
                  </a:moveTo>
                  <a:lnTo>
                    <a:pt x="165735" y="348615"/>
                  </a:lnTo>
                  <a:cubicBezTo>
                    <a:pt x="152400" y="355283"/>
                    <a:pt x="131445" y="358140"/>
                    <a:pt x="113348" y="358140"/>
                  </a:cubicBezTo>
                  <a:cubicBezTo>
                    <a:pt x="66675" y="358140"/>
                    <a:pt x="40958" y="332423"/>
                    <a:pt x="40958" y="282892"/>
                  </a:cubicBezTo>
                  <a:lnTo>
                    <a:pt x="40958" y="137160"/>
                  </a:lnTo>
                  <a:lnTo>
                    <a:pt x="0" y="137160"/>
                  </a:lnTo>
                  <a:lnTo>
                    <a:pt x="0" y="85725"/>
                  </a:lnTo>
                  <a:lnTo>
                    <a:pt x="40005" y="85725"/>
                  </a:lnTo>
                  <a:lnTo>
                    <a:pt x="40005" y="13335"/>
                  </a:lnTo>
                  <a:lnTo>
                    <a:pt x="101918" y="0"/>
                  </a:lnTo>
                  <a:lnTo>
                    <a:pt x="101918" y="86677"/>
                  </a:lnTo>
                  <a:lnTo>
                    <a:pt x="165735" y="86677"/>
                  </a:lnTo>
                  <a:lnTo>
                    <a:pt x="165735" y="138113"/>
                  </a:lnTo>
                  <a:lnTo>
                    <a:pt x="101918" y="138113"/>
                  </a:lnTo>
                  <a:lnTo>
                    <a:pt x="101918" y="269558"/>
                  </a:lnTo>
                  <a:cubicBezTo>
                    <a:pt x="101918" y="294323"/>
                    <a:pt x="110490" y="304800"/>
                    <a:pt x="130493" y="304800"/>
                  </a:cubicBezTo>
                  <a:cubicBezTo>
                    <a:pt x="141923" y="303848"/>
                    <a:pt x="155258" y="300038"/>
                    <a:pt x="165735" y="295275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1" name="Freihandform: Form 141">
              <a:extLst>
                <a:ext uri="{FF2B5EF4-FFF2-40B4-BE49-F238E27FC236}">
                  <a16:creationId xmlns:a16="http://schemas.microsoft.com/office/drawing/2014/main" id="{8FBF0B54-E750-DE4F-B1A4-EF85CA7B90D2}"/>
                </a:ext>
              </a:extLst>
            </p:cNvPr>
            <p:cNvSpPr/>
            <p:nvPr/>
          </p:nvSpPr>
          <p:spPr>
            <a:xfrm>
              <a:off x="2958068" y="294330"/>
              <a:ext cx="76101" cy="130367"/>
            </a:xfrm>
            <a:custGeom>
              <a:avLst/>
              <a:gdLst>
                <a:gd name="connsiteX0" fmla="*/ 114300 w 225742"/>
                <a:gd name="connsiteY0" fmla="*/ 215265 h 386714"/>
                <a:gd name="connsiteX1" fmla="*/ 164783 w 225742"/>
                <a:gd name="connsiteY1" fmla="*/ 220980 h 386714"/>
                <a:gd name="connsiteX2" fmla="*/ 164783 w 225742"/>
                <a:gd name="connsiteY2" fmla="*/ 211455 h 386714"/>
                <a:gd name="connsiteX3" fmla="*/ 105728 w 225742"/>
                <a:gd name="connsiteY3" fmla="*/ 160020 h 386714"/>
                <a:gd name="connsiteX4" fmla="*/ 38100 w 225742"/>
                <a:gd name="connsiteY4" fmla="*/ 175260 h 386714"/>
                <a:gd name="connsiteX5" fmla="*/ 24765 w 225742"/>
                <a:gd name="connsiteY5" fmla="*/ 122873 h 386714"/>
                <a:gd name="connsiteX6" fmla="*/ 112395 w 225742"/>
                <a:gd name="connsiteY6" fmla="*/ 107632 h 386714"/>
                <a:gd name="connsiteX7" fmla="*/ 225743 w 225742"/>
                <a:gd name="connsiteY7" fmla="*/ 210502 h 386714"/>
                <a:gd name="connsiteX8" fmla="*/ 225743 w 225742"/>
                <a:gd name="connsiteY8" fmla="*/ 381000 h 386714"/>
                <a:gd name="connsiteX9" fmla="*/ 166688 w 225742"/>
                <a:gd name="connsiteY9" fmla="*/ 381000 h 386714"/>
                <a:gd name="connsiteX10" fmla="*/ 166688 w 225742"/>
                <a:gd name="connsiteY10" fmla="*/ 352425 h 386714"/>
                <a:gd name="connsiteX11" fmla="*/ 165735 w 225742"/>
                <a:gd name="connsiteY11" fmla="*/ 352425 h 386714"/>
                <a:gd name="connsiteX12" fmla="*/ 87630 w 225742"/>
                <a:gd name="connsiteY12" fmla="*/ 386715 h 386714"/>
                <a:gd name="connsiteX13" fmla="*/ 0 w 225742"/>
                <a:gd name="connsiteY13" fmla="*/ 301942 h 386714"/>
                <a:gd name="connsiteX14" fmla="*/ 114300 w 225742"/>
                <a:gd name="connsiteY14" fmla="*/ 215265 h 386714"/>
                <a:gd name="connsiteX15" fmla="*/ 63818 w 225742"/>
                <a:gd name="connsiteY15" fmla="*/ 72390 h 386714"/>
                <a:gd name="connsiteX16" fmla="*/ 26670 w 225742"/>
                <a:gd name="connsiteY16" fmla="*/ 36195 h 386714"/>
                <a:gd name="connsiteX17" fmla="*/ 63818 w 225742"/>
                <a:gd name="connsiteY17" fmla="*/ 0 h 386714"/>
                <a:gd name="connsiteX18" fmla="*/ 100965 w 225742"/>
                <a:gd name="connsiteY18" fmla="*/ 36195 h 386714"/>
                <a:gd name="connsiteX19" fmla="*/ 63818 w 225742"/>
                <a:gd name="connsiteY19" fmla="*/ 72390 h 386714"/>
                <a:gd name="connsiteX20" fmla="*/ 103823 w 225742"/>
                <a:gd name="connsiteY20" fmla="*/ 340042 h 386714"/>
                <a:gd name="connsiteX21" fmla="*/ 164783 w 225742"/>
                <a:gd name="connsiteY21" fmla="*/ 307658 h 386714"/>
                <a:gd name="connsiteX22" fmla="*/ 164783 w 225742"/>
                <a:gd name="connsiteY22" fmla="*/ 261938 h 386714"/>
                <a:gd name="connsiteX23" fmla="*/ 120968 w 225742"/>
                <a:gd name="connsiteY23" fmla="*/ 257175 h 386714"/>
                <a:gd name="connsiteX24" fmla="*/ 59055 w 225742"/>
                <a:gd name="connsiteY24" fmla="*/ 300990 h 386714"/>
                <a:gd name="connsiteX25" fmla="*/ 103823 w 225742"/>
                <a:gd name="connsiteY25" fmla="*/ 340042 h 386714"/>
                <a:gd name="connsiteX26" fmla="*/ 172403 w 225742"/>
                <a:gd name="connsiteY26" fmla="*/ 72390 h 386714"/>
                <a:gd name="connsiteX27" fmla="*/ 135255 w 225742"/>
                <a:gd name="connsiteY27" fmla="*/ 36195 h 386714"/>
                <a:gd name="connsiteX28" fmla="*/ 172403 w 225742"/>
                <a:gd name="connsiteY28" fmla="*/ 0 h 386714"/>
                <a:gd name="connsiteX29" fmla="*/ 209550 w 225742"/>
                <a:gd name="connsiteY29" fmla="*/ 36195 h 386714"/>
                <a:gd name="connsiteX30" fmla="*/ 172403 w 225742"/>
                <a:gd name="connsiteY30" fmla="*/ 72390 h 38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5742" h="386714">
                  <a:moveTo>
                    <a:pt x="114300" y="215265"/>
                  </a:moveTo>
                  <a:cubicBezTo>
                    <a:pt x="131445" y="215265"/>
                    <a:pt x="147638" y="216217"/>
                    <a:pt x="164783" y="220980"/>
                  </a:cubicBezTo>
                  <a:lnTo>
                    <a:pt x="164783" y="211455"/>
                  </a:lnTo>
                  <a:cubicBezTo>
                    <a:pt x="164783" y="177165"/>
                    <a:pt x="144780" y="160020"/>
                    <a:pt x="105728" y="160020"/>
                  </a:cubicBezTo>
                  <a:cubicBezTo>
                    <a:pt x="83820" y="160020"/>
                    <a:pt x="60008" y="165735"/>
                    <a:pt x="38100" y="175260"/>
                  </a:cubicBezTo>
                  <a:lnTo>
                    <a:pt x="24765" y="122873"/>
                  </a:lnTo>
                  <a:cubicBezTo>
                    <a:pt x="49530" y="113348"/>
                    <a:pt x="81915" y="107632"/>
                    <a:pt x="112395" y="107632"/>
                  </a:cubicBezTo>
                  <a:cubicBezTo>
                    <a:pt x="187643" y="107632"/>
                    <a:pt x="225743" y="142875"/>
                    <a:pt x="225743" y="210502"/>
                  </a:cubicBezTo>
                  <a:lnTo>
                    <a:pt x="225743" y="381000"/>
                  </a:lnTo>
                  <a:lnTo>
                    <a:pt x="166688" y="381000"/>
                  </a:lnTo>
                  <a:lnTo>
                    <a:pt x="166688" y="352425"/>
                  </a:lnTo>
                  <a:lnTo>
                    <a:pt x="165735" y="352425"/>
                  </a:lnTo>
                  <a:cubicBezTo>
                    <a:pt x="142875" y="376238"/>
                    <a:pt x="119063" y="386715"/>
                    <a:pt x="87630" y="386715"/>
                  </a:cubicBezTo>
                  <a:cubicBezTo>
                    <a:pt x="34290" y="386715"/>
                    <a:pt x="0" y="353378"/>
                    <a:pt x="0" y="301942"/>
                  </a:cubicBezTo>
                  <a:cubicBezTo>
                    <a:pt x="0" y="245745"/>
                    <a:pt x="40005" y="215265"/>
                    <a:pt x="114300" y="215265"/>
                  </a:cubicBezTo>
                  <a:close/>
                  <a:moveTo>
                    <a:pt x="63818" y="72390"/>
                  </a:moveTo>
                  <a:cubicBezTo>
                    <a:pt x="43815" y="72390"/>
                    <a:pt x="26670" y="55245"/>
                    <a:pt x="26670" y="36195"/>
                  </a:cubicBezTo>
                  <a:cubicBezTo>
                    <a:pt x="26670" y="17145"/>
                    <a:pt x="43815" y="0"/>
                    <a:pt x="63818" y="0"/>
                  </a:cubicBezTo>
                  <a:cubicBezTo>
                    <a:pt x="83820" y="0"/>
                    <a:pt x="100965" y="17145"/>
                    <a:pt x="100965" y="36195"/>
                  </a:cubicBezTo>
                  <a:cubicBezTo>
                    <a:pt x="100965" y="56198"/>
                    <a:pt x="83820" y="72390"/>
                    <a:pt x="63818" y="72390"/>
                  </a:cubicBezTo>
                  <a:close/>
                  <a:moveTo>
                    <a:pt x="103823" y="340042"/>
                  </a:moveTo>
                  <a:cubicBezTo>
                    <a:pt x="126683" y="340042"/>
                    <a:pt x="147638" y="328613"/>
                    <a:pt x="164783" y="307658"/>
                  </a:cubicBezTo>
                  <a:lnTo>
                    <a:pt x="164783" y="261938"/>
                  </a:lnTo>
                  <a:cubicBezTo>
                    <a:pt x="150495" y="258127"/>
                    <a:pt x="135255" y="257175"/>
                    <a:pt x="120968" y="257175"/>
                  </a:cubicBezTo>
                  <a:cubicBezTo>
                    <a:pt x="81915" y="257175"/>
                    <a:pt x="59055" y="272415"/>
                    <a:pt x="59055" y="300990"/>
                  </a:cubicBezTo>
                  <a:cubicBezTo>
                    <a:pt x="59055" y="324803"/>
                    <a:pt x="76200" y="340042"/>
                    <a:pt x="103823" y="340042"/>
                  </a:cubicBezTo>
                  <a:close/>
                  <a:moveTo>
                    <a:pt x="172403" y="72390"/>
                  </a:moveTo>
                  <a:cubicBezTo>
                    <a:pt x="152400" y="72390"/>
                    <a:pt x="135255" y="55245"/>
                    <a:pt x="135255" y="36195"/>
                  </a:cubicBezTo>
                  <a:cubicBezTo>
                    <a:pt x="135255" y="17145"/>
                    <a:pt x="152400" y="0"/>
                    <a:pt x="172403" y="0"/>
                  </a:cubicBezTo>
                  <a:cubicBezTo>
                    <a:pt x="192405" y="0"/>
                    <a:pt x="209550" y="17145"/>
                    <a:pt x="209550" y="36195"/>
                  </a:cubicBezTo>
                  <a:cubicBezTo>
                    <a:pt x="209550" y="56198"/>
                    <a:pt x="192405" y="72390"/>
                    <a:pt x="172403" y="72390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2" name="Freihandform: Form 142">
              <a:extLst>
                <a:ext uri="{FF2B5EF4-FFF2-40B4-BE49-F238E27FC236}">
                  <a16:creationId xmlns:a16="http://schemas.microsoft.com/office/drawing/2014/main" id="{634D2136-A634-FE4B-8A4E-B62B6009F30F}"/>
                </a:ext>
              </a:extLst>
            </p:cNvPr>
            <p:cNvSpPr/>
            <p:nvPr/>
          </p:nvSpPr>
          <p:spPr>
            <a:xfrm>
              <a:off x="3050546" y="303963"/>
              <a:ext cx="55871" cy="120734"/>
            </a:xfrm>
            <a:custGeom>
              <a:avLst/>
              <a:gdLst>
                <a:gd name="connsiteX0" fmla="*/ 165735 w 165734"/>
                <a:gd name="connsiteY0" fmla="*/ 295275 h 358139"/>
                <a:gd name="connsiteX1" fmla="*/ 165735 w 165734"/>
                <a:gd name="connsiteY1" fmla="*/ 348615 h 358139"/>
                <a:gd name="connsiteX2" fmla="*/ 113347 w 165734"/>
                <a:gd name="connsiteY2" fmla="*/ 358140 h 358139"/>
                <a:gd name="connsiteX3" fmla="*/ 40957 w 165734"/>
                <a:gd name="connsiteY3" fmla="*/ 282892 h 358139"/>
                <a:gd name="connsiteX4" fmla="*/ 40957 w 165734"/>
                <a:gd name="connsiteY4" fmla="*/ 137160 h 358139"/>
                <a:gd name="connsiteX5" fmla="*/ 0 w 165734"/>
                <a:gd name="connsiteY5" fmla="*/ 137160 h 358139"/>
                <a:gd name="connsiteX6" fmla="*/ 0 w 165734"/>
                <a:gd name="connsiteY6" fmla="*/ 85725 h 358139"/>
                <a:gd name="connsiteX7" fmla="*/ 40005 w 165734"/>
                <a:gd name="connsiteY7" fmla="*/ 85725 h 358139"/>
                <a:gd name="connsiteX8" fmla="*/ 40005 w 165734"/>
                <a:gd name="connsiteY8" fmla="*/ 13335 h 358139"/>
                <a:gd name="connsiteX9" fmla="*/ 101917 w 165734"/>
                <a:gd name="connsiteY9" fmla="*/ 0 h 358139"/>
                <a:gd name="connsiteX10" fmla="*/ 101917 w 165734"/>
                <a:gd name="connsiteY10" fmla="*/ 86677 h 358139"/>
                <a:gd name="connsiteX11" fmla="*/ 165735 w 165734"/>
                <a:gd name="connsiteY11" fmla="*/ 86677 h 358139"/>
                <a:gd name="connsiteX12" fmla="*/ 165735 w 165734"/>
                <a:gd name="connsiteY12" fmla="*/ 138113 h 358139"/>
                <a:gd name="connsiteX13" fmla="*/ 101917 w 165734"/>
                <a:gd name="connsiteY13" fmla="*/ 138113 h 358139"/>
                <a:gd name="connsiteX14" fmla="*/ 101917 w 165734"/>
                <a:gd name="connsiteY14" fmla="*/ 269558 h 358139"/>
                <a:gd name="connsiteX15" fmla="*/ 130492 w 165734"/>
                <a:gd name="connsiteY15" fmla="*/ 304800 h 358139"/>
                <a:gd name="connsiteX16" fmla="*/ 165735 w 165734"/>
                <a:gd name="connsiteY16" fmla="*/ 295275 h 35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734" h="358139">
                  <a:moveTo>
                    <a:pt x="165735" y="295275"/>
                  </a:moveTo>
                  <a:lnTo>
                    <a:pt x="165735" y="348615"/>
                  </a:lnTo>
                  <a:cubicBezTo>
                    <a:pt x="152400" y="355283"/>
                    <a:pt x="131445" y="358140"/>
                    <a:pt x="113347" y="358140"/>
                  </a:cubicBezTo>
                  <a:cubicBezTo>
                    <a:pt x="66675" y="358140"/>
                    <a:pt x="40957" y="332423"/>
                    <a:pt x="40957" y="282892"/>
                  </a:cubicBezTo>
                  <a:lnTo>
                    <a:pt x="40957" y="137160"/>
                  </a:lnTo>
                  <a:lnTo>
                    <a:pt x="0" y="137160"/>
                  </a:lnTo>
                  <a:lnTo>
                    <a:pt x="0" y="85725"/>
                  </a:lnTo>
                  <a:lnTo>
                    <a:pt x="40005" y="85725"/>
                  </a:lnTo>
                  <a:lnTo>
                    <a:pt x="40005" y="13335"/>
                  </a:lnTo>
                  <a:lnTo>
                    <a:pt x="101917" y="0"/>
                  </a:lnTo>
                  <a:lnTo>
                    <a:pt x="101917" y="86677"/>
                  </a:lnTo>
                  <a:lnTo>
                    <a:pt x="165735" y="86677"/>
                  </a:lnTo>
                  <a:lnTo>
                    <a:pt x="165735" y="138113"/>
                  </a:lnTo>
                  <a:lnTo>
                    <a:pt x="101917" y="138113"/>
                  </a:lnTo>
                  <a:lnTo>
                    <a:pt x="101917" y="269558"/>
                  </a:lnTo>
                  <a:cubicBezTo>
                    <a:pt x="101917" y="294323"/>
                    <a:pt x="110490" y="304800"/>
                    <a:pt x="130492" y="304800"/>
                  </a:cubicBezTo>
                  <a:cubicBezTo>
                    <a:pt x="142875" y="303848"/>
                    <a:pt x="155257" y="300038"/>
                    <a:pt x="165735" y="295275"/>
                  </a:cubicBezTo>
                  <a:close/>
                </a:path>
              </a:pathLst>
            </a:custGeom>
            <a:solidFill>
              <a:srgbClr val="041E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3" name="Freihandform: Form 143">
              <a:extLst>
                <a:ext uri="{FF2B5EF4-FFF2-40B4-BE49-F238E27FC236}">
                  <a16:creationId xmlns:a16="http://schemas.microsoft.com/office/drawing/2014/main" id="{FF44F821-4DB8-2C4E-A0E4-22530C0DEFAD}"/>
                </a:ext>
              </a:extLst>
            </p:cNvPr>
            <p:cNvSpPr/>
            <p:nvPr/>
          </p:nvSpPr>
          <p:spPr>
            <a:xfrm>
              <a:off x="516734" y="492449"/>
              <a:ext cx="121055" cy="125871"/>
            </a:xfrm>
            <a:custGeom>
              <a:avLst/>
              <a:gdLst>
                <a:gd name="connsiteX0" fmla="*/ 0 w 359092"/>
                <a:gd name="connsiteY0" fmla="*/ 0 h 373379"/>
                <a:gd name="connsiteX1" fmla="*/ 79057 w 359092"/>
                <a:gd name="connsiteY1" fmla="*/ 0 h 373379"/>
                <a:gd name="connsiteX2" fmla="*/ 180022 w 359092"/>
                <a:gd name="connsiteY2" fmla="*/ 229553 h 373379"/>
                <a:gd name="connsiteX3" fmla="*/ 180975 w 359092"/>
                <a:gd name="connsiteY3" fmla="*/ 229553 h 373379"/>
                <a:gd name="connsiteX4" fmla="*/ 279083 w 359092"/>
                <a:gd name="connsiteY4" fmla="*/ 0 h 373379"/>
                <a:gd name="connsiteX5" fmla="*/ 359093 w 359092"/>
                <a:gd name="connsiteY5" fmla="*/ 0 h 373379"/>
                <a:gd name="connsiteX6" fmla="*/ 359093 w 359092"/>
                <a:gd name="connsiteY6" fmla="*/ 368617 h 373379"/>
                <a:gd name="connsiteX7" fmla="*/ 295275 w 359092"/>
                <a:gd name="connsiteY7" fmla="*/ 368617 h 373379"/>
                <a:gd name="connsiteX8" fmla="*/ 295275 w 359092"/>
                <a:gd name="connsiteY8" fmla="*/ 114300 h 373379"/>
                <a:gd name="connsiteX9" fmla="*/ 294322 w 359092"/>
                <a:gd name="connsiteY9" fmla="*/ 114300 h 373379"/>
                <a:gd name="connsiteX10" fmla="*/ 180975 w 359092"/>
                <a:gd name="connsiteY10" fmla="*/ 373380 h 373379"/>
                <a:gd name="connsiteX11" fmla="*/ 179070 w 359092"/>
                <a:gd name="connsiteY11" fmla="*/ 373380 h 373379"/>
                <a:gd name="connsiteX12" fmla="*/ 64770 w 359092"/>
                <a:gd name="connsiteY12" fmla="*/ 114300 h 373379"/>
                <a:gd name="connsiteX13" fmla="*/ 63818 w 359092"/>
                <a:gd name="connsiteY13" fmla="*/ 114300 h 373379"/>
                <a:gd name="connsiteX14" fmla="*/ 63818 w 359092"/>
                <a:gd name="connsiteY14" fmla="*/ 368617 h 373379"/>
                <a:gd name="connsiteX15" fmla="*/ 953 w 359092"/>
                <a:gd name="connsiteY15" fmla="*/ 368617 h 373379"/>
                <a:gd name="connsiteX16" fmla="*/ 953 w 359092"/>
                <a:gd name="connsiteY16" fmla="*/ 0 h 37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9092" h="373379">
                  <a:moveTo>
                    <a:pt x="0" y="0"/>
                  </a:moveTo>
                  <a:lnTo>
                    <a:pt x="79057" y="0"/>
                  </a:lnTo>
                  <a:lnTo>
                    <a:pt x="180022" y="229553"/>
                  </a:lnTo>
                  <a:lnTo>
                    <a:pt x="180975" y="229553"/>
                  </a:lnTo>
                  <a:lnTo>
                    <a:pt x="279083" y="0"/>
                  </a:lnTo>
                  <a:lnTo>
                    <a:pt x="359093" y="0"/>
                  </a:lnTo>
                  <a:lnTo>
                    <a:pt x="359093" y="368617"/>
                  </a:lnTo>
                  <a:lnTo>
                    <a:pt x="295275" y="368617"/>
                  </a:lnTo>
                  <a:lnTo>
                    <a:pt x="295275" y="114300"/>
                  </a:lnTo>
                  <a:lnTo>
                    <a:pt x="294322" y="114300"/>
                  </a:lnTo>
                  <a:lnTo>
                    <a:pt x="180975" y="373380"/>
                  </a:lnTo>
                  <a:lnTo>
                    <a:pt x="179070" y="373380"/>
                  </a:lnTo>
                  <a:lnTo>
                    <a:pt x="64770" y="114300"/>
                  </a:lnTo>
                  <a:lnTo>
                    <a:pt x="63818" y="114300"/>
                  </a:lnTo>
                  <a:lnTo>
                    <a:pt x="63818" y="368617"/>
                  </a:lnTo>
                  <a:lnTo>
                    <a:pt x="953" y="368617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4" name="Freihandform: Form 144">
              <a:extLst>
                <a:ext uri="{FF2B5EF4-FFF2-40B4-BE49-F238E27FC236}">
                  <a16:creationId xmlns:a16="http://schemas.microsoft.com/office/drawing/2014/main" id="{8ECB29A9-6906-E744-AF29-D6A00CD6EB4C}"/>
                </a:ext>
              </a:extLst>
            </p:cNvPr>
            <p:cNvSpPr/>
            <p:nvPr/>
          </p:nvSpPr>
          <p:spPr>
            <a:xfrm>
              <a:off x="662514" y="524881"/>
              <a:ext cx="81881" cy="94082"/>
            </a:xfrm>
            <a:custGeom>
              <a:avLst/>
              <a:gdLst>
                <a:gd name="connsiteX0" fmla="*/ 132398 w 242887"/>
                <a:gd name="connsiteY0" fmla="*/ 279083 h 279082"/>
                <a:gd name="connsiteX1" fmla="*/ 0 w 242887"/>
                <a:gd name="connsiteY1" fmla="*/ 139065 h 279082"/>
                <a:gd name="connsiteX2" fmla="*/ 124778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8 w 242887"/>
                <a:gd name="connsiteY6" fmla="*/ 225742 h 279082"/>
                <a:gd name="connsiteX7" fmla="*/ 198120 w 242887"/>
                <a:gd name="connsiteY7" fmla="*/ 194310 h 279082"/>
                <a:gd name="connsiteX8" fmla="*/ 237173 w 242887"/>
                <a:gd name="connsiteY8" fmla="*/ 235267 h 279082"/>
                <a:gd name="connsiteX9" fmla="*/ 132398 w 242887"/>
                <a:gd name="connsiteY9" fmla="*/ 279083 h 279082"/>
                <a:gd name="connsiteX10" fmla="*/ 62865 w 242887"/>
                <a:gd name="connsiteY10" fmla="*/ 115252 h 279082"/>
                <a:gd name="connsiteX11" fmla="*/ 183833 w 242887"/>
                <a:gd name="connsiteY11" fmla="*/ 115252 h 279082"/>
                <a:gd name="connsiteX12" fmla="*/ 124778 w 242887"/>
                <a:gd name="connsiteY12" fmla="*/ 50482 h 279082"/>
                <a:gd name="connsiteX13" fmla="*/ 62865 w 242887"/>
                <a:gd name="connsiteY13" fmla="*/ 115252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8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3" y="0"/>
                    <a:pt x="124778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7"/>
                    <a:pt x="241935" y="153352"/>
                    <a:pt x="241935" y="160972"/>
                  </a:cubicBezTo>
                  <a:lnTo>
                    <a:pt x="62865" y="160972"/>
                  </a:lnTo>
                  <a:cubicBezTo>
                    <a:pt x="69533" y="201930"/>
                    <a:pt x="94298" y="225742"/>
                    <a:pt x="132398" y="225742"/>
                  </a:cubicBezTo>
                  <a:cubicBezTo>
                    <a:pt x="157163" y="225742"/>
                    <a:pt x="177165" y="216217"/>
                    <a:pt x="198120" y="194310"/>
                  </a:cubicBezTo>
                  <a:lnTo>
                    <a:pt x="237173" y="235267"/>
                  </a:lnTo>
                  <a:cubicBezTo>
                    <a:pt x="206693" y="264795"/>
                    <a:pt x="172403" y="279083"/>
                    <a:pt x="132398" y="279083"/>
                  </a:cubicBezTo>
                  <a:close/>
                  <a:moveTo>
                    <a:pt x="62865" y="115252"/>
                  </a:moveTo>
                  <a:lnTo>
                    <a:pt x="183833" y="115252"/>
                  </a:lnTo>
                  <a:cubicBezTo>
                    <a:pt x="180975" y="74295"/>
                    <a:pt x="160020" y="50482"/>
                    <a:pt x="124778" y="50482"/>
                  </a:cubicBezTo>
                  <a:cubicBezTo>
                    <a:pt x="89535" y="50482"/>
                    <a:pt x="67628" y="74295"/>
                    <a:pt x="62865" y="115252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5" name="Freihandform: Form 145">
              <a:extLst>
                <a:ext uri="{FF2B5EF4-FFF2-40B4-BE49-F238E27FC236}">
                  <a16:creationId xmlns:a16="http://schemas.microsoft.com/office/drawing/2014/main" id="{0C7ED726-FA87-5640-B110-0ED8240EB07E}"/>
                </a:ext>
              </a:extLst>
            </p:cNvPr>
            <p:cNvSpPr/>
            <p:nvPr/>
          </p:nvSpPr>
          <p:spPr>
            <a:xfrm>
              <a:off x="763019" y="485706"/>
              <a:ext cx="83807" cy="133578"/>
            </a:xfrm>
            <a:custGeom>
              <a:avLst/>
              <a:gdLst>
                <a:gd name="connsiteX0" fmla="*/ 0 w 248602"/>
                <a:gd name="connsiteY0" fmla="*/ 255270 h 396239"/>
                <a:gd name="connsiteX1" fmla="*/ 108585 w 248602"/>
                <a:gd name="connsiteY1" fmla="*/ 116205 h 396239"/>
                <a:gd name="connsiteX2" fmla="*/ 185738 w 248602"/>
                <a:gd name="connsiteY2" fmla="*/ 152400 h 396239"/>
                <a:gd name="connsiteX3" fmla="*/ 186690 w 248602"/>
                <a:gd name="connsiteY3" fmla="*/ 152400 h 396239"/>
                <a:gd name="connsiteX4" fmla="*/ 186690 w 248602"/>
                <a:gd name="connsiteY4" fmla="*/ 15240 h 396239"/>
                <a:gd name="connsiteX5" fmla="*/ 248603 w 248602"/>
                <a:gd name="connsiteY5" fmla="*/ 0 h 396239"/>
                <a:gd name="connsiteX6" fmla="*/ 248603 w 248602"/>
                <a:gd name="connsiteY6" fmla="*/ 389573 h 396239"/>
                <a:gd name="connsiteX7" fmla="*/ 187642 w 248602"/>
                <a:gd name="connsiteY7" fmla="*/ 389573 h 396239"/>
                <a:gd name="connsiteX8" fmla="*/ 187642 w 248602"/>
                <a:gd name="connsiteY8" fmla="*/ 358140 h 396239"/>
                <a:gd name="connsiteX9" fmla="*/ 186690 w 248602"/>
                <a:gd name="connsiteY9" fmla="*/ 358140 h 396239"/>
                <a:gd name="connsiteX10" fmla="*/ 106680 w 248602"/>
                <a:gd name="connsiteY10" fmla="*/ 396240 h 396239"/>
                <a:gd name="connsiteX11" fmla="*/ 0 w 248602"/>
                <a:gd name="connsiteY11" fmla="*/ 255270 h 396239"/>
                <a:gd name="connsiteX12" fmla="*/ 61913 w 248602"/>
                <a:gd name="connsiteY12" fmla="*/ 255270 h 396239"/>
                <a:gd name="connsiteX13" fmla="*/ 123825 w 248602"/>
                <a:gd name="connsiteY13" fmla="*/ 340995 h 396239"/>
                <a:gd name="connsiteX14" fmla="*/ 187642 w 248602"/>
                <a:gd name="connsiteY14" fmla="*/ 305753 h 396239"/>
                <a:gd name="connsiteX15" fmla="*/ 187642 w 248602"/>
                <a:gd name="connsiteY15" fmla="*/ 208598 h 396239"/>
                <a:gd name="connsiteX16" fmla="*/ 123825 w 248602"/>
                <a:gd name="connsiteY16" fmla="*/ 173355 h 396239"/>
                <a:gd name="connsiteX17" fmla="*/ 61913 w 248602"/>
                <a:gd name="connsiteY17" fmla="*/ 255270 h 39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8602" h="396239">
                  <a:moveTo>
                    <a:pt x="0" y="255270"/>
                  </a:moveTo>
                  <a:cubicBezTo>
                    <a:pt x="0" y="169545"/>
                    <a:pt x="43815" y="116205"/>
                    <a:pt x="108585" y="116205"/>
                  </a:cubicBezTo>
                  <a:cubicBezTo>
                    <a:pt x="141922" y="116205"/>
                    <a:pt x="168592" y="130493"/>
                    <a:pt x="185738" y="152400"/>
                  </a:cubicBezTo>
                  <a:lnTo>
                    <a:pt x="186690" y="152400"/>
                  </a:lnTo>
                  <a:lnTo>
                    <a:pt x="186690" y="15240"/>
                  </a:lnTo>
                  <a:lnTo>
                    <a:pt x="248603" y="0"/>
                  </a:lnTo>
                  <a:lnTo>
                    <a:pt x="248603" y="389573"/>
                  </a:lnTo>
                  <a:lnTo>
                    <a:pt x="187642" y="389573"/>
                  </a:lnTo>
                  <a:lnTo>
                    <a:pt x="187642" y="358140"/>
                  </a:lnTo>
                  <a:lnTo>
                    <a:pt x="186690" y="358140"/>
                  </a:lnTo>
                  <a:cubicBezTo>
                    <a:pt x="167640" y="381953"/>
                    <a:pt x="140017" y="396240"/>
                    <a:pt x="106680" y="396240"/>
                  </a:cubicBezTo>
                  <a:cubicBezTo>
                    <a:pt x="43815" y="395288"/>
                    <a:pt x="0" y="340995"/>
                    <a:pt x="0" y="255270"/>
                  </a:cubicBezTo>
                  <a:close/>
                  <a:moveTo>
                    <a:pt x="61913" y="255270"/>
                  </a:moveTo>
                  <a:cubicBezTo>
                    <a:pt x="61913" y="309563"/>
                    <a:pt x="84772" y="340995"/>
                    <a:pt x="123825" y="340995"/>
                  </a:cubicBezTo>
                  <a:cubicBezTo>
                    <a:pt x="147638" y="340995"/>
                    <a:pt x="167640" y="329565"/>
                    <a:pt x="187642" y="305753"/>
                  </a:cubicBezTo>
                  <a:lnTo>
                    <a:pt x="187642" y="208598"/>
                  </a:lnTo>
                  <a:cubicBezTo>
                    <a:pt x="169545" y="184785"/>
                    <a:pt x="149542" y="173355"/>
                    <a:pt x="123825" y="173355"/>
                  </a:cubicBezTo>
                  <a:cubicBezTo>
                    <a:pt x="82867" y="172402"/>
                    <a:pt x="61913" y="201930"/>
                    <a:pt x="61913" y="25527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6" name="Freihandform: Form 146">
              <a:extLst>
                <a:ext uri="{FF2B5EF4-FFF2-40B4-BE49-F238E27FC236}">
                  <a16:creationId xmlns:a16="http://schemas.microsoft.com/office/drawing/2014/main" id="{FA625B4D-3E2E-D940-A58A-93993EC508CA}"/>
                </a:ext>
              </a:extLst>
            </p:cNvPr>
            <p:cNvSpPr/>
            <p:nvPr/>
          </p:nvSpPr>
          <p:spPr>
            <a:xfrm>
              <a:off x="871872" y="486991"/>
              <a:ext cx="26651" cy="129724"/>
            </a:xfrm>
            <a:custGeom>
              <a:avLst/>
              <a:gdLst>
                <a:gd name="connsiteX0" fmla="*/ 79058 w 79057"/>
                <a:gd name="connsiteY0" fmla="*/ 38100 h 384809"/>
                <a:gd name="connsiteX1" fmla="*/ 39053 w 79057"/>
                <a:gd name="connsiteY1" fmla="*/ 76200 h 384809"/>
                <a:gd name="connsiteX2" fmla="*/ 0 w 79057"/>
                <a:gd name="connsiteY2" fmla="*/ 38100 h 384809"/>
                <a:gd name="connsiteX3" fmla="*/ 39053 w 79057"/>
                <a:gd name="connsiteY3" fmla="*/ 0 h 384809"/>
                <a:gd name="connsiteX4" fmla="*/ 79058 w 79057"/>
                <a:gd name="connsiteY4" fmla="*/ 38100 h 384809"/>
                <a:gd name="connsiteX5" fmla="*/ 70485 w 79057"/>
                <a:gd name="connsiteY5" fmla="*/ 384810 h 384809"/>
                <a:gd name="connsiteX6" fmla="*/ 8573 w 79057"/>
                <a:gd name="connsiteY6" fmla="*/ 384810 h 384809"/>
                <a:gd name="connsiteX7" fmla="*/ 8573 w 79057"/>
                <a:gd name="connsiteY7" fmla="*/ 118110 h 384809"/>
                <a:gd name="connsiteX8" fmla="*/ 70485 w 79057"/>
                <a:gd name="connsiteY8" fmla="*/ 118110 h 384809"/>
                <a:gd name="connsiteX9" fmla="*/ 70485 w 79057"/>
                <a:gd name="connsiteY9" fmla="*/ 384810 h 38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09">
                  <a:moveTo>
                    <a:pt x="79058" y="38100"/>
                  </a:moveTo>
                  <a:cubicBezTo>
                    <a:pt x="79058" y="60008"/>
                    <a:pt x="60960" y="76200"/>
                    <a:pt x="39053" y="76200"/>
                  </a:cubicBezTo>
                  <a:cubicBezTo>
                    <a:pt x="17145" y="76200"/>
                    <a:pt x="0" y="60008"/>
                    <a:pt x="0" y="38100"/>
                  </a:cubicBezTo>
                  <a:cubicBezTo>
                    <a:pt x="0" y="16192"/>
                    <a:pt x="18098" y="0"/>
                    <a:pt x="39053" y="0"/>
                  </a:cubicBezTo>
                  <a:cubicBezTo>
                    <a:pt x="60960" y="0"/>
                    <a:pt x="79058" y="16192"/>
                    <a:pt x="79058" y="38100"/>
                  </a:cubicBezTo>
                  <a:close/>
                  <a:moveTo>
                    <a:pt x="70485" y="384810"/>
                  </a:moveTo>
                  <a:lnTo>
                    <a:pt x="8573" y="384810"/>
                  </a:lnTo>
                  <a:lnTo>
                    <a:pt x="8573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7" name="Freihandform: Form 147">
              <a:extLst>
                <a:ext uri="{FF2B5EF4-FFF2-40B4-BE49-F238E27FC236}">
                  <a16:creationId xmlns:a16="http://schemas.microsoft.com/office/drawing/2014/main" id="{7EA937C7-C67F-E344-890D-7784C1F976D0}"/>
                </a:ext>
              </a:extLst>
            </p:cNvPr>
            <p:cNvSpPr/>
            <p:nvPr/>
          </p:nvSpPr>
          <p:spPr>
            <a:xfrm>
              <a:off x="916505" y="527129"/>
              <a:ext cx="71284" cy="89587"/>
            </a:xfrm>
            <a:custGeom>
              <a:avLst/>
              <a:gdLst>
                <a:gd name="connsiteX0" fmla="*/ 210502 w 211454"/>
                <a:gd name="connsiteY0" fmla="*/ 265747 h 265747"/>
                <a:gd name="connsiteX1" fmla="*/ 0 w 211454"/>
                <a:gd name="connsiteY1" fmla="*/ 265747 h 265747"/>
                <a:gd name="connsiteX2" fmla="*/ 0 w 211454"/>
                <a:gd name="connsiteY2" fmla="*/ 212408 h 265747"/>
                <a:gd name="connsiteX3" fmla="*/ 133350 w 211454"/>
                <a:gd name="connsiteY3" fmla="*/ 52388 h 265747"/>
                <a:gd name="connsiteX4" fmla="*/ 8572 w 211454"/>
                <a:gd name="connsiteY4" fmla="*/ 52388 h 265747"/>
                <a:gd name="connsiteX5" fmla="*/ 8572 w 211454"/>
                <a:gd name="connsiteY5" fmla="*/ 0 h 265747"/>
                <a:gd name="connsiteX6" fmla="*/ 209550 w 211454"/>
                <a:gd name="connsiteY6" fmla="*/ 0 h 265747"/>
                <a:gd name="connsiteX7" fmla="*/ 209550 w 211454"/>
                <a:gd name="connsiteY7" fmla="*/ 53340 h 265747"/>
                <a:gd name="connsiteX8" fmla="*/ 76200 w 211454"/>
                <a:gd name="connsiteY8" fmla="*/ 213360 h 265747"/>
                <a:gd name="connsiteX9" fmla="*/ 211455 w 211454"/>
                <a:gd name="connsiteY9" fmla="*/ 213360 h 265747"/>
                <a:gd name="connsiteX10" fmla="*/ 211455 w 211454"/>
                <a:gd name="connsiteY10" fmla="*/ 265747 h 26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454" h="265747">
                  <a:moveTo>
                    <a:pt x="210502" y="265747"/>
                  </a:moveTo>
                  <a:lnTo>
                    <a:pt x="0" y="265747"/>
                  </a:lnTo>
                  <a:lnTo>
                    <a:pt x="0" y="212408"/>
                  </a:lnTo>
                  <a:lnTo>
                    <a:pt x="133350" y="52388"/>
                  </a:lnTo>
                  <a:lnTo>
                    <a:pt x="8572" y="52388"/>
                  </a:lnTo>
                  <a:lnTo>
                    <a:pt x="8572" y="0"/>
                  </a:lnTo>
                  <a:lnTo>
                    <a:pt x="209550" y="0"/>
                  </a:lnTo>
                  <a:lnTo>
                    <a:pt x="209550" y="53340"/>
                  </a:lnTo>
                  <a:lnTo>
                    <a:pt x="76200" y="213360"/>
                  </a:lnTo>
                  <a:lnTo>
                    <a:pt x="211455" y="213360"/>
                  </a:lnTo>
                  <a:lnTo>
                    <a:pt x="211455" y="26574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8" name="Freihandform: Form 148">
              <a:extLst>
                <a:ext uri="{FF2B5EF4-FFF2-40B4-BE49-F238E27FC236}">
                  <a16:creationId xmlns:a16="http://schemas.microsoft.com/office/drawing/2014/main" id="{5F360142-C7FF-384D-B991-81663A6ECDB3}"/>
                </a:ext>
              </a:extLst>
            </p:cNvPr>
            <p:cNvSpPr/>
            <p:nvPr/>
          </p:nvSpPr>
          <p:spPr>
            <a:xfrm>
              <a:off x="1006414" y="486991"/>
              <a:ext cx="26651" cy="129724"/>
            </a:xfrm>
            <a:custGeom>
              <a:avLst/>
              <a:gdLst>
                <a:gd name="connsiteX0" fmla="*/ 79058 w 79057"/>
                <a:gd name="connsiteY0" fmla="*/ 38100 h 384809"/>
                <a:gd name="connsiteX1" fmla="*/ 39052 w 79057"/>
                <a:gd name="connsiteY1" fmla="*/ 76200 h 384809"/>
                <a:gd name="connsiteX2" fmla="*/ 0 w 79057"/>
                <a:gd name="connsiteY2" fmla="*/ 38100 h 384809"/>
                <a:gd name="connsiteX3" fmla="*/ 39052 w 79057"/>
                <a:gd name="connsiteY3" fmla="*/ 0 h 384809"/>
                <a:gd name="connsiteX4" fmla="*/ 79058 w 79057"/>
                <a:gd name="connsiteY4" fmla="*/ 38100 h 384809"/>
                <a:gd name="connsiteX5" fmla="*/ 70485 w 79057"/>
                <a:gd name="connsiteY5" fmla="*/ 384810 h 384809"/>
                <a:gd name="connsiteX6" fmla="*/ 8572 w 79057"/>
                <a:gd name="connsiteY6" fmla="*/ 384810 h 384809"/>
                <a:gd name="connsiteX7" fmla="*/ 8572 w 79057"/>
                <a:gd name="connsiteY7" fmla="*/ 118110 h 384809"/>
                <a:gd name="connsiteX8" fmla="*/ 70485 w 79057"/>
                <a:gd name="connsiteY8" fmla="*/ 118110 h 384809"/>
                <a:gd name="connsiteX9" fmla="*/ 70485 w 79057"/>
                <a:gd name="connsiteY9" fmla="*/ 384810 h 38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09">
                  <a:moveTo>
                    <a:pt x="79058" y="38100"/>
                  </a:moveTo>
                  <a:cubicBezTo>
                    <a:pt x="79058" y="60008"/>
                    <a:pt x="60960" y="76200"/>
                    <a:pt x="39052" y="76200"/>
                  </a:cubicBezTo>
                  <a:cubicBezTo>
                    <a:pt x="17145" y="76200"/>
                    <a:pt x="0" y="60008"/>
                    <a:pt x="0" y="38100"/>
                  </a:cubicBezTo>
                  <a:cubicBezTo>
                    <a:pt x="0" y="16192"/>
                    <a:pt x="18097" y="0"/>
                    <a:pt x="39052" y="0"/>
                  </a:cubicBezTo>
                  <a:cubicBezTo>
                    <a:pt x="60960" y="0"/>
                    <a:pt x="79058" y="16192"/>
                    <a:pt x="79058" y="38100"/>
                  </a:cubicBezTo>
                  <a:close/>
                  <a:moveTo>
                    <a:pt x="70485" y="384810"/>
                  </a:moveTo>
                  <a:lnTo>
                    <a:pt x="8572" y="384810"/>
                  </a:lnTo>
                  <a:lnTo>
                    <a:pt x="8572" y="118110"/>
                  </a:lnTo>
                  <a:lnTo>
                    <a:pt x="70485" y="118110"/>
                  </a:lnTo>
                  <a:lnTo>
                    <a:pt x="70485" y="38481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9" name="Freihandform: Form 149">
              <a:extLst>
                <a:ext uri="{FF2B5EF4-FFF2-40B4-BE49-F238E27FC236}">
                  <a16:creationId xmlns:a16="http://schemas.microsoft.com/office/drawing/2014/main" id="{64CB1AD0-FFDF-7D4A-9BDD-479B8A918033}"/>
                </a:ext>
              </a:extLst>
            </p:cNvPr>
            <p:cNvSpPr/>
            <p:nvPr/>
          </p:nvSpPr>
          <p:spPr>
            <a:xfrm>
              <a:off x="1058111" y="524881"/>
              <a:ext cx="77064" cy="92156"/>
            </a:xfrm>
            <a:custGeom>
              <a:avLst/>
              <a:gdLst>
                <a:gd name="connsiteX0" fmla="*/ 228600 w 228600"/>
                <a:gd name="connsiteY0" fmla="*/ 272415 h 273367"/>
                <a:gd name="connsiteX1" fmla="*/ 166688 w 228600"/>
                <a:gd name="connsiteY1" fmla="*/ 272415 h 273367"/>
                <a:gd name="connsiteX2" fmla="*/ 166688 w 228600"/>
                <a:gd name="connsiteY2" fmla="*/ 120015 h 273367"/>
                <a:gd name="connsiteX3" fmla="*/ 117158 w 228600"/>
                <a:gd name="connsiteY3" fmla="*/ 55245 h 273367"/>
                <a:gd name="connsiteX4" fmla="*/ 61913 w 228600"/>
                <a:gd name="connsiteY4" fmla="*/ 120015 h 273367"/>
                <a:gd name="connsiteX5" fmla="*/ 61913 w 228600"/>
                <a:gd name="connsiteY5" fmla="*/ 273367 h 273367"/>
                <a:gd name="connsiteX6" fmla="*/ 0 w 228600"/>
                <a:gd name="connsiteY6" fmla="*/ 273367 h 273367"/>
                <a:gd name="connsiteX7" fmla="*/ 0 w 228600"/>
                <a:gd name="connsiteY7" fmla="*/ 6667 h 273367"/>
                <a:gd name="connsiteX8" fmla="*/ 61913 w 228600"/>
                <a:gd name="connsiteY8" fmla="*/ 6667 h 273367"/>
                <a:gd name="connsiteX9" fmla="*/ 61913 w 228600"/>
                <a:gd name="connsiteY9" fmla="*/ 39052 h 273367"/>
                <a:gd name="connsiteX10" fmla="*/ 62865 w 228600"/>
                <a:gd name="connsiteY10" fmla="*/ 39052 h 273367"/>
                <a:gd name="connsiteX11" fmla="*/ 140970 w 228600"/>
                <a:gd name="connsiteY11" fmla="*/ 0 h 273367"/>
                <a:gd name="connsiteX12" fmla="*/ 228600 w 228600"/>
                <a:gd name="connsiteY12" fmla="*/ 107633 h 273367"/>
                <a:gd name="connsiteX13" fmla="*/ 228600 w 228600"/>
                <a:gd name="connsiteY13" fmla="*/ 272415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0" h="273367">
                  <a:moveTo>
                    <a:pt x="228600" y="272415"/>
                  </a:moveTo>
                  <a:lnTo>
                    <a:pt x="166688" y="272415"/>
                  </a:lnTo>
                  <a:lnTo>
                    <a:pt x="166688" y="120015"/>
                  </a:lnTo>
                  <a:cubicBezTo>
                    <a:pt x="166688" y="80963"/>
                    <a:pt x="155258" y="55245"/>
                    <a:pt x="117158" y="55245"/>
                  </a:cubicBezTo>
                  <a:cubicBezTo>
                    <a:pt x="73343" y="55245"/>
                    <a:pt x="61913" y="90488"/>
                    <a:pt x="61913" y="120015"/>
                  </a:cubicBezTo>
                  <a:lnTo>
                    <a:pt x="61913" y="273367"/>
                  </a:lnTo>
                  <a:lnTo>
                    <a:pt x="0" y="273367"/>
                  </a:lnTo>
                  <a:lnTo>
                    <a:pt x="0" y="6667"/>
                  </a:lnTo>
                  <a:lnTo>
                    <a:pt x="61913" y="6667"/>
                  </a:lnTo>
                  <a:lnTo>
                    <a:pt x="61913" y="39052"/>
                  </a:lnTo>
                  <a:lnTo>
                    <a:pt x="62865" y="39052"/>
                  </a:lnTo>
                  <a:cubicBezTo>
                    <a:pt x="78105" y="15240"/>
                    <a:pt x="106680" y="0"/>
                    <a:pt x="140970" y="0"/>
                  </a:cubicBezTo>
                  <a:cubicBezTo>
                    <a:pt x="201930" y="0"/>
                    <a:pt x="228600" y="44767"/>
                    <a:pt x="228600" y="107633"/>
                  </a:cubicBezTo>
                  <a:lnTo>
                    <a:pt x="228600" y="272415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0" name="Freihandform: Form 150">
              <a:extLst>
                <a:ext uri="{FF2B5EF4-FFF2-40B4-BE49-F238E27FC236}">
                  <a16:creationId xmlns:a16="http://schemas.microsoft.com/office/drawing/2014/main" id="{9E4AB7A5-5B6B-364A-A478-CB447529AAE1}"/>
                </a:ext>
              </a:extLst>
            </p:cNvPr>
            <p:cNvSpPr/>
            <p:nvPr/>
          </p:nvSpPr>
          <p:spPr>
            <a:xfrm>
              <a:off x="1158616" y="486991"/>
              <a:ext cx="26651" cy="129724"/>
            </a:xfrm>
            <a:custGeom>
              <a:avLst/>
              <a:gdLst>
                <a:gd name="connsiteX0" fmla="*/ 79058 w 79057"/>
                <a:gd name="connsiteY0" fmla="*/ 38100 h 384809"/>
                <a:gd name="connsiteX1" fmla="*/ 39053 w 79057"/>
                <a:gd name="connsiteY1" fmla="*/ 76200 h 384809"/>
                <a:gd name="connsiteX2" fmla="*/ 0 w 79057"/>
                <a:gd name="connsiteY2" fmla="*/ 38100 h 384809"/>
                <a:gd name="connsiteX3" fmla="*/ 39053 w 79057"/>
                <a:gd name="connsiteY3" fmla="*/ 0 h 384809"/>
                <a:gd name="connsiteX4" fmla="*/ 79058 w 79057"/>
                <a:gd name="connsiteY4" fmla="*/ 38100 h 384809"/>
                <a:gd name="connsiteX5" fmla="*/ 71438 w 79057"/>
                <a:gd name="connsiteY5" fmla="*/ 384810 h 384809"/>
                <a:gd name="connsiteX6" fmla="*/ 9525 w 79057"/>
                <a:gd name="connsiteY6" fmla="*/ 384810 h 384809"/>
                <a:gd name="connsiteX7" fmla="*/ 9525 w 79057"/>
                <a:gd name="connsiteY7" fmla="*/ 118110 h 384809"/>
                <a:gd name="connsiteX8" fmla="*/ 71438 w 79057"/>
                <a:gd name="connsiteY8" fmla="*/ 118110 h 384809"/>
                <a:gd name="connsiteX9" fmla="*/ 71438 w 79057"/>
                <a:gd name="connsiteY9" fmla="*/ 384810 h 38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384809">
                  <a:moveTo>
                    <a:pt x="79058" y="38100"/>
                  </a:moveTo>
                  <a:cubicBezTo>
                    <a:pt x="79058" y="60008"/>
                    <a:pt x="60960" y="76200"/>
                    <a:pt x="39053" y="76200"/>
                  </a:cubicBezTo>
                  <a:cubicBezTo>
                    <a:pt x="17145" y="76200"/>
                    <a:pt x="0" y="60008"/>
                    <a:pt x="0" y="38100"/>
                  </a:cubicBezTo>
                  <a:cubicBezTo>
                    <a:pt x="0" y="16192"/>
                    <a:pt x="18098" y="0"/>
                    <a:pt x="39053" y="0"/>
                  </a:cubicBezTo>
                  <a:cubicBezTo>
                    <a:pt x="61913" y="0"/>
                    <a:pt x="79058" y="16192"/>
                    <a:pt x="79058" y="38100"/>
                  </a:cubicBezTo>
                  <a:close/>
                  <a:moveTo>
                    <a:pt x="71438" y="384810"/>
                  </a:moveTo>
                  <a:lnTo>
                    <a:pt x="9525" y="384810"/>
                  </a:lnTo>
                  <a:lnTo>
                    <a:pt x="9525" y="118110"/>
                  </a:lnTo>
                  <a:lnTo>
                    <a:pt x="71438" y="118110"/>
                  </a:lnTo>
                  <a:lnTo>
                    <a:pt x="71438" y="38481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1" name="Freihandform: Form 151">
              <a:extLst>
                <a:ext uri="{FF2B5EF4-FFF2-40B4-BE49-F238E27FC236}">
                  <a16:creationId xmlns:a16="http://schemas.microsoft.com/office/drawing/2014/main" id="{E031B2CF-B464-B94E-8DF7-49427BF3C129}"/>
                </a:ext>
              </a:extLst>
            </p:cNvPr>
            <p:cNvSpPr/>
            <p:nvPr/>
          </p:nvSpPr>
          <p:spPr>
            <a:xfrm>
              <a:off x="1201965" y="524559"/>
              <a:ext cx="69358" cy="94404"/>
            </a:xfrm>
            <a:custGeom>
              <a:avLst/>
              <a:gdLst>
                <a:gd name="connsiteX0" fmla="*/ 29527 w 205739"/>
                <a:gd name="connsiteY0" fmla="*/ 198120 h 280035"/>
                <a:gd name="connsiteX1" fmla="*/ 104775 w 205739"/>
                <a:gd name="connsiteY1" fmla="*/ 227648 h 280035"/>
                <a:gd name="connsiteX2" fmla="*/ 143827 w 205739"/>
                <a:gd name="connsiteY2" fmla="*/ 200978 h 280035"/>
                <a:gd name="connsiteX3" fmla="*/ 10477 w 205739"/>
                <a:gd name="connsiteY3" fmla="*/ 82868 h 280035"/>
                <a:gd name="connsiteX4" fmla="*/ 111442 w 205739"/>
                <a:gd name="connsiteY4" fmla="*/ 0 h 280035"/>
                <a:gd name="connsiteX5" fmla="*/ 203835 w 205739"/>
                <a:gd name="connsiteY5" fmla="*/ 27623 h 280035"/>
                <a:gd name="connsiteX6" fmla="*/ 174307 w 205739"/>
                <a:gd name="connsiteY6" fmla="*/ 76200 h 280035"/>
                <a:gd name="connsiteX7" fmla="*/ 110490 w 205739"/>
                <a:gd name="connsiteY7" fmla="*/ 52388 h 280035"/>
                <a:gd name="connsiteX8" fmla="*/ 72390 w 205739"/>
                <a:gd name="connsiteY8" fmla="*/ 77153 h 280035"/>
                <a:gd name="connsiteX9" fmla="*/ 205740 w 205739"/>
                <a:gd name="connsiteY9" fmla="*/ 195263 h 280035"/>
                <a:gd name="connsiteX10" fmla="*/ 102870 w 205739"/>
                <a:gd name="connsiteY10" fmla="*/ 280035 h 280035"/>
                <a:gd name="connsiteX11" fmla="*/ 0 w 205739"/>
                <a:gd name="connsiteY11" fmla="*/ 247650 h 280035"/>
                <a:gd name="connsiteX12" fmla="*/ 29527 w 205739"/>
                <a:gd name="connsiteY12" fmla="*/ 198120 h 28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739" h="280035">
                  <a:moveTo>
                    <a:pt x="29527" y="198120"/>
                  </a:moveTo>
                  <a:cubicBezTo>
                    <a:pt x="56197" y="218123"/>
                    <a:pt x="80963" y="227648"/>
                    <a:pt x="104775" y="227648"/>
                  </a:cubicBezTo>
                  <a:cubicBezTo>
                    <a:pt x="127635" y="227648"/>
                    <a:pt x="143827" y="217170"/>
                    <a:pt x="143827" y="200978"/>
                  </a:cubicBezTo>
                  <a:cubicBezTo>
                    <a:pt x="143827" y="155258"/>
                    <a:pt x="10477" y="171450"/>
                    <a:pt x="10477" y="82868"/>
                  </a:cubicBezTo>
                  <a:cubicBezTo>
                    <a:pt x="10477" y="33338"/>
                    <a:pt x="51435" y="0"/>
                    <a:pt x="111442" y="0"/>
                  </a:cubicBezTo>
                  <a:cubicBezTo>
                    <a:pt x="143827" y="0"/>
                    <a:pt x="175260" y="9525"/>
                    <a:pt x="203835" y="27623"/>
                  </a:cubicBezTo>
                  <a:lnTo>
                    <a:pt x="174307" y="76200"/>
                  </a:lnTo>
                  <a:cubicBezTo>
                    <a:pt x="151447" y="60960"/>
                    <a:pt x="130492" y="52388"/>
                    <a:pt x="110490" y="52388"/>
                  </a:cubicBezTo>
                  <a:cubicBezTo>
                    <a:pt x="87630" y="52388"/>
                    <a:pt x="72390" y="61913"/>
                    <a:pt x="72390" y="77153"/>
                  </a:cubicBezTo>
                  <a:cubicBezTo>
                    <a:pt x="72390" y="120967"/>
                    <a:pt x="205740" y="105728"/>
                    <a:pt x="205740" y="195263"/>
                  </a:cubicBezTo>
                  <a:cubicBezTo>
                    <a:pt x="205740" y="245745"/>
                    <a:pt x="164782" y="280035"/>
                    <a:pt x="102870" y="280035"/>
                  </a:cubicBezTo>
                  <a:cubicBezTo>
                    <a:pt x="67627" y="280035"/>
                    <a:pt x="31432" y="268605"/>
                    <a:pt x="0" y="247650"/>
                  </a:cubicBezTo>
                  <a:lnTo>
                    <a:pt x="29527" y="19812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2" name="Freihandform: Form 152">
              <a:extLst>
                <a:ext uri="{FF2B5EF4-FFF2-40B4-BE49-F238E27FC236}">
                  <a16:creationId xmlns:a16="http://schemas.microsoft.com/office/drawing/2014/main" id="{AA749788-C386-784A-822B-1204FF0FDA80}"/>
                </a:ext>
              </a:extLst>
            </p:cNvPr>
            <p:cNvSpPr/>
            <p:nvPr/>
          </p:nvSpPr>
          <p:spPr>
            <a:xfrm>
              <a:off x="1288341" y="524559"/>
              <a:ext cx="75780" cy="94404"/>
            </a:xfrm>
            <a:custGeom>
              <a:avLst/>
              <a:gdLst>
                <a:gd name="connsiteX0" fmla="*/ 222885 w 224790"/>
                <a:gd name="connsiteY0" fmla="*/ 237173 h 280035"/>
                <a:gd name="connsiteX1" fmla="*/ 127635 w 224790"/>
                <a:gd name="connsiteY1" fmla="*/ 280035 h 280035"/>
                <a:gd name="connsiteX2" fmla="*/ 0 w 224790"/>
                <a:gd name="connsiteY2" fmla="*/ 140970 h 280035"/>
                <a:gd name="connsiteX3" fmla="*/ 128588 w 224790"/>
                <a:gd name="connsiteY3" fmla="*/ 0 h 280035"/>
                <a:gd name="connsiteX4" fmla="*/ 224790 w 224790"/>
                <a:gd name="connsiteY4" fmla="*/ 45720 h 280035"/>
                <a:gd name="connsiteX5" fmla="*/ 181928 w 224790"/>
                <a:gd name="connsiteY5" fmla="*/ 86678 h 280035"/>
                <a:gd name="connsiteX6" fmla="*/ 128588 w 224790"/>
                <a:gd name="connsiteY6" fmla="*/ 57150 h 280035"/>
                <a:gd name="connsiteX7" fmla="*/ 62865 w 224790"/>
                <a:gd name="connsiteY7" fmla="*/ 140017 h 280035"/>
                <a:gd name="connsiteX8" fmla="*/ 128588 w 224790"/>
                <a:gd name="connsiteY8" fmla="*/ 222885 h 280035"/>
                <a:gd name="connsiteX9" fmla="*/ 183832 w 224790"/>
                <a:gd name="connsiteY9" fmla="*/ 193358 h 280035"/>
                <a:gd name="connsiteX10" fmla="*/ 222885 w 224790"/>
                <a:gd name="connsiteY10" fmla="*/ 237173 h 28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790" h="280035">
                  <a:moveTo>
                    <a:pt x="222885" y="237173"/>
                  </a:moveTo>
                  <a:cubicBezTo>
                    <a:pt x="196215" y="266700"/>
                    <a:pt x="165735" y="280035"/>
                    <a:pt x="127635" y="280035"/>
                  </a:cubicBezTo>
                  <a:cubicBezTo>
                    <a:pt x="51435" y="280035"/>
                    <a:pt x="0" y="224790"/>
                    <a:pt x="0" y="140970"/>
                  </a:cubicBezTo>
                  <a:cubicBezTo>
                    <a:pt x="0" y="57150"/>
                    <a:pt x="51435" y="0"/>
                    <a:pt x="128588" y="0"/>
                  </a:cubicBezTo>
                  <a:cubicBezTo>
                    <a:pt x="168592" y="0"/>
                    <a:pt x="200978" y="15240"/>
                    <a:pt x="224790" y="45720"/>
                  </a:cubicBezTo>
                  <a:lnTo>
                    <a:pt x="181928" y="86678"/>
                  </a:lnTo>
                  <a:cubicBezTo>
                    <a:pt x="166688" y="66675"/>
                    <a:pt x="149542" y="57150"/>
                    <a:pt x="128588" y="57150"/>
                  </a:cubicBezTo>
                  <a:cubicBezTo>
                    <a:pt x="89535" y="57150"/>
                    <a:pt x="62865" y="89535"/>
                    <a:pt x="62865" y="140017"/>
                  </a:cubicBezTo>
                  <a:cubicBezTo>
                    <a:pt x="62865" y="189548"/>
                    <a:pt x="89535" y="222885"/>
                    <a:pt x="128588" y="222885"/>
                  </a:cubicBezTo>
                  <a:cubicBezTo>
                    <a:pt x="149542" y="222885"/>
                    <a:pt x="166688" y="213360"/>
                    <a:pt x="183832" y="193358"/>
                  </a:cubicBezTo>
                  <a:lnTo>
                    <a:pt x="222885" y="237173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3" name="Freihandform: Form 153">
              <a:extLst>
                <a:ext uri="{FF2B5EF4-FFF2-40B4-BE49-F238E27FC236}">
                  <a16:creationId xmlns:a16="http://schemas.microsoft.com/office/drawing/2014/main" id="{1B1815BC-903C-5149-A1DB-E97506DE6507}"/>
                </a:ext>
              </a:extLst>
            </p:cNvPr>
            <p:cNvSpPr/>
            <p:nvPr/>
          </p:nvSpPr>
          <p:spPr>
            <a:xfrm>
              <a:off x="1382424" y="485706"/>
              <a:ext cx="77064" cy="131330"/>
            </a:xfrm>
            <a:custGeom>
              <a:avLst/>
              <a:gdLst>
                <a:gd name="connsiteX0" fmla="*/ 228600 w 228600"/>
                <a:gd name="connsiteY0" fmla="*/ 388620 h 389572"/>
                <a:gd name="connsiteX1" fmla="*/ 166688 w 228600"/>
                <a:gd name="connsiteY1" fmla="*/ 388620 h 389572"/>
                <a:gd name="connsiteX2" fmla="*/ 166688 w 228600"/>
                <a:gd name="connsiteY2" fmla="*/ 236220 h 389572"/>
                <a:gd name="connsiteX3" fmla="*/ 117158 w 228600"/>
                <a:gd name="connsiteY3" fmla="*/ 171450 h 389572"/>
                <a:gd name="connsiteX4" fmla="*/ 61913 w 228600"/>
                <a:gd name="connsiteY4" fmla="*/ 236220 h 389572"/>
                <a:gd name="connsiteX5" fmla="*/ 61913 w 228600"/>
                <a:gd name="connsiteY5" fmla="*/ 389573 h 389572"/>
                <a:gd name="connsiteX6" fmla="*/ 0 w 228600"/>
                <a:gd name="connsiteY6" fmla="*/ 389573 h 389572"/>
                <a:gd name="connsiteX7" fmla="*/ 0 w 228600"/>
                <a:gd name="connsiteY7" fmla="*/ 15240 h 389572"/>
                <a:gd name="connsiteX8" fmla="*/ 61913 w 228600"/>
                <a:gd name="connsiteY8" fmla="*/ 0 h 389572"/>
                <a:gd name="connsiteX9" fmla="*/ 61913 w 228600"/>
                <a:gd name="connsiteY9" fmla="*/ 155258 h 389572"/>
                <a:gd name="connsiteX10" fmla="*/ 62865 w 228600"/>
                <a:gd name="connsiteY10" fmla="*/ 155258 h 389572"/>
                <a:gd name="connsiteX11" fmla="*/ 140970 w 228600"/>
                <a:gd name="connsiteY11" fmla="*/ 116205 h 389572"/>
                <a:gd name="connsiteX12" fmla="*/ 228600 w 228600"/>
                <a:gd name="connsiteY12" fmla="*/ 223838 h 389572"/>
                <a:gd name="connsiteX13" fmla="*/ 228600 w 228600"/>
                <a:gd name="connsiteY13" fmla="*/ 388620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0" h="389572">
                  <a:moveTo>
                    <a:pt x="228600" y="388620"/>
                  </a:moveTo>
                  <a:lnTo>
                    <a:pt x="166688" y="388620"/>
                  </a:lnTo>
                  <a:lnTo>
                    <a:pt x="166688" y="236220"/>
                  </a:lnTo>
                  <a:cubicBezTo>
                    <a:pt x="166688" y="197168"/>
                    <a:pt x="154305" y="171450"/>
                    <a:pt x="117158" y="171450"/>
                  </a:cubicBezTo>
                  <a:cubicBezTo>
                    <a:pt x="74295" y="171450"/>
                    <a:pt x="61913" y="205740"/>
                    <a:pt x="61913" y="236220"/>
                  </a:cubicBezTo>
                  <a:lnTo>
                    <a:pt x="61913" y="389573"/>
                  </a:lnTo>
                  <a:lnTo>
                    <a:pt x="0" y="389573"/>
                  </a:lnTo>
                  <a:lnTo>
                    <a:pt x="0" y="15240"/>
                  </a:lnTo>
                  <a:lnTo>
                    <a:pt x="61913" y="0"/>
                  </a:lnTo>
                  <a:lnTo>
                    <a:pt x="61913" y="155258"/>
                  </a:lnTo>
                  <a:lnTo>
                    <a:pt x="62865" y="155258"/>
                  </a:lnTo>
                  <a:cubicBezTo>
                    <a:pt x="78105" y="131445"/>
                    <a:pt x="105728" y="116205"/>
                    <a:pt x="140970" y="116205"/>
                  </a:cubicBezTo>
                  <a:cubicBezTo>
                    <a:pt x="202883" y="116205"/>
                    <a:pt x="228600" y="161925"/>
                    <a:pt x="228600" y="223838"/>
                  </a:cubicBezTo>
                  <a:lnTo>
                    <a:pt x="228600" y="38862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4" name="Freihandform: Form 154">
              <a:extLst>
                <a:ext uri="{FF2B5EF4-FFF2-40B4-BE49-F238E27FC236}">
                  <a16:creationId xmlns:a16="http://schemas.microsoft.com/office/drawing/2014/main" id="{F1F35A0E-946E-804B-BA9F-AB94F09DA173}"/>
                </a:ext>
              </a:extLst>
            </p:cNvPr>
            <p:cNvSpPr/>
            <p:nvPr/>
          </p:nvSpPr>
          <p:spPr>
            <a:xfrm>
              <a:off x="1481323" y="524881"/>
              <a:ext cx="81881" cy="94082"/>
            </a:xfrm>
            <a:custGeom>
              <a:avLst/>
              <a:gdLst>
                <a:gd name="connsiteX0" fmla="*/ 132397 w 242887"/>
                <a:gd name="connsiteY0" fmla="*/ 279083 h 279082"/>
                <a:gd name="connsiteX1" fmla="*/ 0 w 242887"/>
                <a:gd name="connsiteY1" fmla="*/ 139065 h 279082"/>
                <a:gd name="connsiteX2" fmla="*/ 124777 w 242887"/>
                <a:gd name="connsiteY2" fmla="*/ 0 h 279082"/>
                <a:gd name="connsiteX3" fmla="*/ 242888 w 242887"/>
                <a:gd name="connsiteY3" fmla="*/ 135255 h 279082"/>
                <a:gd name="connsiteX4" fmla="*/ 241935 w 242887"/>
                <a:gd name="connsiteY4" fmla="*/ 160972 h 279082"/>
                <a:gd name="connsiteX5" fmla="*/ 62865 w 242887"/>
                <a:gd name="connsiteY5" fmla="*/ 160972 h 279082"/>
                <a:gd name="connsiteX6" fmla="*/ 132397 w 242887"/>
                <a:gd name="connsiteY6" fmla="*/ 225742 h 279082"/>
                <a:gd name="connsiteX7" fmla="*/ 198120 w 242887"/>
                <a:gd name="connsiteY7" fmla="*/ 194310 h 279082"/>
                <a:gd name="connsiteX8" fmla="*/ 237172 w 242887"/>
                <a:gd name="connsiteY8" fmla="*/ 235267 h 279082"/>
                <a:gd name="connsiteX9" fmla="*/ 132397 w 242887"/>
                <a:gd name="connsiteY9" fmla="*/ 279083 h 279082"/>
                <a:gd name="connsiteX10" fmla="*/ 62865 w 242887"/>
                <a:gd name="connsiteY10" fmla="*/ 115252 h 279082"/>
                <a:gd name="connsiteX11" fmla="*/ 183832 w 242887"/>
                <a:gd name="connsiteY11" fmla="*/ 115252 h 279082"/>
                <a:gd name="connsiteX12" fmla="*/ 124777 w 242887"/>
                <a:gd name="connsiteY12" fmla="*/ 50482 h 279082"/>
                <a:gd name="connsiteX13" fmla="*/ 62865 w 242887"/>
                <a:gd name="connsiteY13" fmla="*/ 115252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887" h="279082">
                  <a:moveTo>
                    <a:pt x="132397" y="279083"/>
                  </a:moveTo>
                  <a:cubicBezTo>
                    <a:pt x="53340" y="279083"/>
                    <a:pt x="0" y="222885"/>
                    <a:pt x="0" y="139065"/>
                  </a:cubicBezTo>
                  <a:cubicBezTo>
                    <a:pt x="0" y="56197"/>
                    <a:pt x="50482" y="0"/>
                    <a:pt x="124777" y="0"/>
                  </a:cubicBezTo>
                  <a:cubicBezTo>
                    <a:pt x="196215" y="0"/>
                    <a:pt x="242888" y="53340"/>
                    <a:pt x="242888" y="135255"/>
                  </a:cubicBezTo>
                  <a:cubicBezTo>
                    <a:pt x="242888" y="143827"/>
                    <a:pt x="241935" y="153352"/>
                    <a:pt x="241935" y="160972"/>
                  </a:cubicBezTo>
                  <a:lnTo>
                    <a:pt x="62865" y="160972"/>
                  </a:lnTo>
                  <a:cubicBezTo>
                    <a:pt x="69532" y="201930"/>
                    <a:pt x="94297" y="225742"/>
                    <a:pt x="132397" y="225742"/>
                  </a:cubicBezTo>
                  <a:cubicBezTo>
                    <a:pt x="157163" y="225742"/>
                    <a:pt x="177165" y="216217"/>
                    <a:pt x="198120" y="194310"/>
                  </a:cubicBezTo>
                  <a:lnTo>
                    <a:pt x="237172" y="235267"/>
                  </a:lnTo>
                  <a:cubicBezTo>
                    <a:pt x="206692" y="264795"/>
                    <a:pt x="172402" y="279083"/>
                    <a:pt x="132397" y="279083"/>
                  </a:cubicBezTo>
                  <a:close/>
                  <a:moveTo>
                    <a:pt x="62865" y="115252"/>
                  </a:moveTo>
                  <a:lnTo>
                    <a:pt x="183832" y="115252"/>
                  </a:lnTo>
                  <a:cubicBezTo>
                    <a:pt x="180975" y="74295"/>
                    <a:pt x="160020" y="50482"/>
                    <a:pt x="124777" y="50482"/>
                  </a:cubicBezTo>
                  <a:cubicBezTo>
                    <a:pt x="89535" y="50482"/>
                    <a:pt x="67627" y="74295"/>
                    <a:pt x="62865" y="115252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5" name="Freihandform: Form 155">
              <a:extLst>
                <a:ext uri="{FF2B5EF4-FFF2-40B4-BE49-F238E27FC236}">
                  <a16:creationId xmlns:a16="http://schemas.microsoft.com/office/drawing/2014/main" id="{5D9862FE-D218-0148-BA67-3D0D2B9A9701}"/>
                </a:ext>
              </a:extLst>
            </p:cNvPr>
            <p:cNvSpPr/>
            <p:nvPr/>
          </p:nvSpPr>
          <p:spPr>
            <a:xfrm>
              <a:off x="1639947" y="492771"/>
              <a:ext cx="78027" cy="124266"/>
            </a:xfrm>
            <a:custGeom>
              <a:avLst/>
              <a:gdLst>
                <a:gd name="connsiteX0" fmla="*/ 231457 w 231457"/>
                <a:gd name="connsiteY0" fmla="*/ 60007 h 368617"/>
                <a:gd name="connsiteX1" fmla="*/ 65722 w 231457"/>
                <a:gd name="connsiteY1" fmla="*/ 60007 h 368617"/>
                <a:gd name="connsiteX2" fmla="*/ 65722 w 231457"/>
                <a:gd name="connsiteY2" fmla="*/ 151447 h 368617"/>
                <a:gd name="connsiteX3" fmla="*/ 189547 w 231457"/>
                <a:gd name="connsiteY3" fmla="*/ 151447 h 368617"/>
                <a:gd name="connsiteX4" fmla="*/ 189547 w 231457"/>
                <a:gd name="connsiteY4" fmla="*/ 211455 h 368617"/>
                <a:gd name="connsiteX5" fmla="*/ 65722 w 231457"/>
                <a:gd name="connsiteY5" fmla="*/ 211455 h 368617"/>
                <a:gd name="connsiteX6" fmla="*/ 65722 w 231457"/>
                <a:gd name="connsiteY6" fmla="*/ 368617 h 368617"/>
                <a:gd name="connsiteX7" fmla="*/ 0 w 231457"/>
                <a:gd name="connsiteY7" fmla="*/ 368617 h 368617"/>
                <a:gd name="connsiteX8" fmla="*/ 0 w 231457"/>
                <a:gd name="connsiteY8" fmla="*/ 0 h 368617"/>
                <a:gd name="connsiteX9" fmla="*/ 231457 w 231457"/>
                <a:gd name="connsiteY9" fmla="*/ 0 h 368617"/>
                <a:gd name="connsiteX10" fmla="*/ 231457 w 231457"/>
                <a:gd name="connsiteY10" fmla="*/ 60007 h 36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457" h="368617">
                  <a:moveTo>
                    <a:pt x="231457" y="60007"/>
                  </a:moveTo>
                  <a:lnTo>
                    <a:pt x="65722" y="60007"/>
                  </a:lnTo>
                  <a:lnTo>
                    <a:pt x="65722" y="151447"/>
                  </a:lnTo>
                  <a:lnTo>
                    <a:pt x="189547" y="151447"/>
                  </a:lnTo>
                  <a:lnTo>
                    <a:pt x="189547" y="211455"/>
                  </a:lnTo>
                  <a:lnTo>
                    <a:pt x="65722" y="211455"/>
                  </a:lnTo>
                  <a:lnTo>
                    <a:pt x="65722" y="368617"/>
                  </a:lnTo>
                  <a:lnTo>
                    <a:pt x="0" y="368617"/>
                  </a:lnTo>
                  <a:lnTo>
                    <a:pt x="0" y="0"/>
                  </a:lnTo>
                  <a:lnTo>
                    <a:pt x="231457" y="0"/>
                  </a:lnTo>
                  <a:lnTo>
                    <a:pt x="231457" y="6000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6" name="Freihandform: Form 156">
              <a:extLst>
                <a:ext uri="{FF2B5EF4-FFF2-40B4-BE49-F238E27FC236}">
                  <a16:creationId xmlns:a16="http://schemas.microsoft.com/office/drawing/2014/main" id="{F31D2DC0-626F-C741-AD28-0E96B0512C9C}"/>
                </a:ext>
              </a:extLst>
            </p:cNvPr>
            <p:cNvSpPr/>
            <p:nvPr/>
          </p:nvSpPr>
          <p:spPr>
            <a:xfrm>
              <a:off x="1721828" y="524881"/>
              <a:ext cx="76101" cy="94082"/>
            </a:xfrm>
            <a:custGeom>
              <a:avLst/>
              <a:gdLst>
                <a:gd name="connsiteX0" fmla="*/ 114300 w 225742"/>
                <a:gd name="connsiteY0" fmla="*/ 107633 h 279082"/>
                <a:gd name="connsiteX1" fmla="*/ 164782 w 225742"/>
                <a:gd name="connsiteY1" fmla="*/ 113347 h 279082"/>
                <a:gd name="connsiteX2" fmla="*/ 164782 w 225742"/>
                <a:gd name="connsiteY2" fmla="*/ 103822 h 279082"/>
                <a:gd name="connsiteX3" fmla="*/ 105728 w 225742"/>
                <a:gd name="connsiteY3" fmla="*/ 52388 h 279082"/>
                <a:gd name="connsiteX4" fmla="*/ 38100 w 225742"/>
                <a:gd name="connsiteY4" fmla="*/ 67627 h 279082"/>
                <a:gd name="connsiteX5" fmla="*/ 24765 w 225742"/>
                <a:gd name="connsiteY5" fmla="*/ 15240 h 279082"/>
                <a:gd name="connsiteX6" fmla="*/ 112395 w 225742"/>
                <a:gd name="connsiteY6" fmla="*/ 0 h 279082"/>
                <a:gd name="connsiteX7" fmla="*/ 225742 w 225742"/>
                <a:gd name="connsiteY7" fmla="*/ 102870 h 279082"/>
                <a:gd name="connsiteX8" fmla="*/ 225742 w 225742"/>
                <a:gd name="connsiteY8" fmla="*/ 273367 h 279082"/>
                <a:gd name="connsiteX9" fmla="*/ 166688 w 225742"/>
                <a:gd name="connsiteY9" fmla="*/ 273367 h 279082"/>
                <a:gd name="connsiteX10" fmla="*/ 166688 w 225742"/>
                <a:gd name="connsiteY10" fmla="*/ 244792 h 279082"/>
                <a:gd name="connsiteX11" fmla="*/ 165735 w 225742"/>
                <a:gd name="connsiteY11" fmla="*/ 244792 h 279082"/>
                <a:gd name="connsiteX12" fmla="*/ 87630 w 225742"/>
                <a:gd name="connsiteY12" fmla="*/ 279083 h 279082"/>
                <a:gd name="connsiteX13" fmla="*/ 0 w 225742"/>
                <a:gd name="connsiteY13" fmla="*/ 194310 h 279082"/>
                <a:gd name="connsiteX14" fmla="*/ 114300 w 225742"/>
                <a:gd name="connsiteY14" fmla="*/ 107633 h 279082"/>
                <a:gd name="connsiteX15" fmla="*/ 103822 w 225742"/>
                <a:gd name="connsiteY15" fmla="*/ 232410 h 279082"/>
                <a:gd name="connsiteX16" fmla="*/ 164782 w 225742"/>
                <a:gd name="connsiteY16" fmla="*/ 200025 h 279082"/>
                <a:gd name="connsiteX17" fmla="*/ 164782 w 225742"/>
                <a:gd name="connsiteY17" fmla="*/ 153352 h 279082"/>
                <a:gd name="connsiteX18" fmla="*/ 120967 w 225742"/>
                <a:gd name="connsiteY18" fmla="*/ 148590 h 279082"/>
                <a:gd name="connsiteX19" fmla="*/ 59055 w 225742"/>
                <a:gd name="connsiteY19" fmla="*/ 192405 h 279082"/>
                <a:gd name="connsiteX20" fmla="*/ 103822 w 225742"/>
                <a:gd name="connsiteY20" fmla="*/ 232410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5742" h="279082">
                  <a:moveTo>
                    <a:pt x="114300" y="107633"/>
                  </a:moveTo>
                  <a:cubicBezTo>
                    <a:pt x="131445" y="107633"/>
                    <a:pt x="147638" y="108585"/>
                    <a:pt x="164782" y="113347"/>
                  </a:cubicBezTo>
                  <a:lnTo>
                    <a:pt x="164782" y="103822"/>
                  </a:lnTo>
                  <a:cubicBezTo>
                    <a:pt x="164782" y="69532"/>
                    <a:pt x="144780" y="52388"/>
                    <a:pt x="105728" y="52388"/>
                  </a:cubicBezTo>
                  <a:cubicBezTo>
                    <a:pt x="83820" y="52388"/>
                    <a:pt x="60007" y="58102"/>
                    <a:pt x="38100" y="67627"/>
                  </a:cubicBezTo>
                  <a:lnTo>
                    <a:pt x="24765" y="15240"/>
                  </a:lnTo>
                  <a:cubicBezTo>
                    <a:pt x="49530" y="5715"/>
                    <a:pt x="81915" y="0"/>
                    <a:pt x="112395" y="0"/>
                  </a:cubicBezTo>
                  <a:cubicBezTo>
                    <a:pt x="187642" y="0"/>
                    <a:pt x="225742" y="35242"/>
                    <a:pt x="225742" y="102870"/>
                  </a:cubicBezTo>
                  <a:lnTo>
                    <a:pt x="225742" y="273367"/>
                  </a:lnTo>
                  <a:lnTo>
                    <a:pt x="166688" y="273367"/>
                  </a:lnTo>
                  <a:lnTo>
                    <a:pt x="166688" y="244792"/>
                  </a:lnTo>
                  <a:lnTo>
                    <a:pt x="165735" y="244792"/>
                  </a:lnTo>
                  <a:cubicBezTo>
                    <a:pt x="142875" y="268605"/>
                    <a:pt x="119063" y="279083"/>
                    <a:pt x="87630" y="279083"/>
                  </a:cubicBezTo>
                  <a:cubicBezTo>
                    <a:pt x="34290" y="279083"/>
                    <a:pt x="0" y="245745"/>
                    <a:pt x="0" y="194310"/>
                  </a:cubicBezTo>
                  <a:cubicBezTo>
                    <a:pt x="0" y="138113"/>
                    <a:pt x="40005" y="107633"/>
                    <a:pt x="114300" y="107633"/>
                  </a:cubicBezTo>
                  <a:close/>
                  <a:moveTo>
                    <a:pt x="103822" y="232410"/>
                  </a:moveTo>
                  <a:cubicBezTo>
                    <a:pt x="126682" y="232410"/>
                    <a:pt x="147638" y="220980"/>
                    <a:pt x="164782" y="200025"/>
                  </a:cubicBezTo>
                  <a:lnTo>
                    <a:pt x="164782" y="153352"/>
                  </a:lnTo>
                  <a:cubicBezTo>
                    <a:pt x="150495" y="149542"/>
                    <a:pt x="135255" y="148590"/>
                    <a:pt x="120967" y="148590"/>
                  </a:cubicBezTo>
                  <a:cubicBezTo>
                    <a:pt x="81915" y="148590"/>
                    <a:pt x="59055" y="163830"/>
                    <a:pt x="59055" y="192405"/>
                  </a:cubicBezTo>
                  <a:cubicBezTo>
                    <a:pt x="60007" y="217170"/>
                    <a:pt x="77153" y="232410"/>
                    <a:pt x="103822" y="23241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7" name="Freihandform: Form 157">
              <a:extLst>
                <a:ext uri="{FF2B5EF4-FFF2-40B4-BE49-F238E27FC236}">
                  <a16:creationId xmlns:a16="http://schemas.microsoft.com/office/drawing/2014/main" id="{15F1C573-54DD-9B4F-915F-EE0DE4E788F9}"/>
                </a:ext>
              </a:extLst>
            </p:cNvPr>
            <p:cNvSpPr/>
            <p:nvPr/>
          </p:nvSpPr>
          <p:spPr>
            <a:xfrm>
              <a:off x="1824902" y="485706"/>
              <a:ext cx="78991" cy="131330"/>
            </a:xfrm>
            <a:custGeom>
              <a:avLst/>
              <a:gdLst>
                <a:gd name="connsiteX0" fmla="*/ 0 w 234314"/>
                <a:gd name="connsiteY0" fmla="*/ 15240 h 389572"/>
                <a:gd name="connsiteX1" fmla="*/ 61913 w 234314"/>
                <a:gd name="connsiteY1" fmla="*/ 0 h 389572"/>
                <a:gd name="connsiteX2" fmla="*/ 61913 w 234314"/>
                <a:gd name="connsiteY2" fmla="*/ 234315 h 389572"/>
                <a:gd name="connsiteX3" fmla="*/ 62865 w 234314"/>
                <a:gd name="connsiteY3" fmla="*/ 234315 h 389572"/>
                <a:gd name="connsiteX4" fmla="*/ 150495 w 234314"/>
                <a:gd name="connsiteY4" fmla="*/ 122873 h 389572"/>
                <a:gd name="connsiteX5" fmla="*/ 224790 w 234314"/>
                <a:gd name="connsiteY5" fmla="*/ 122873 h 389572"/>
                <a:gd name="connsiteX6" fmla="*/ 137160 w 234314"/>
                <a:gd name="connsiteY6" fmla="*/ 227648 h 389572"/>
                <a:gd name="connsiteX7" fmla="*/ 234315 w 234314"/>
                <a:gd name="connsiteY7" fmla="*/ 389573 h 389572"/>
                <a:gd name="connsiteX8" fmla="*/ 160020 w 234314"/>
                <a:gd name="connsiteY8" fmla="*/ 389573 h 389572"/>
                <a:gd name="connsiteX9" fmla="*/ 93345 w 234314"/>
                <a:gd name="connsiteY9" fmla="*/ 274320 h 389572"/>
                <a:gd name="connsiteX10" fmla="*/ 62865 w 234314"/>
                <a:gd name="connsiteY10" fmla="*/ 308610 h 389572"/>
                <a:gd name="connsiteX11" fmla="*/ 62865 w 234314"/>
                <a:gd name="connsiteY11" fmla="*/ 389573 h 389572"/>
                <a:gd name="connsiteX12" fmla="*/ 952 w 234314"/>
                <a:gd name="connsiteY12" fmla="*/ 389573 h 389572"/>
                <a:gd name="connsiteX13" fmla="*/ 952 w 234314"/>
                <a:gd name="connsiteY13" fmla="*/ 15240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4314" h="389572">
                  <a:moveTo>
                    <a:pt x="0" y="15240"/>
                  </a:moveTo>
                  <a:lnTo>
                    <a:pt x="61913" y="0"/>
                  </a:lnTo>
                  <a:lnTo>
                    <a:pt x="61913" y="234315"/>
                  </a:lnTo>
                  <a:lnTo>
                    <a:pt x="62865" y="234315"/>
                  </a:lnTo>
                  <a:lnTo>
                    <a:pt x="150495" y="122873"/>
                  </a:lnTo>
                  <a:lnTo>
                    <a:pt x="224790" y="122873"/>
                  </a:lnTo>
                  <a:lnTo>
                    <a:pt x="137160" y="227648"/>
                  </a:lnTo>
                  <a:lnTo>
                    <a:pt x="234315" y="389573"/>
                  </a:lnTo>
                  <a:lnTo>
                    <a:pt x="160020" y="389573"/>
                  </a:lnTo>
                  <a:lnTo>
                    <a:pt x="93345" y="274320"/>
                  </a:lnTo>
                  <a:lnTo>
                    <a:pt x="62865" y="308610"/>
                  </a:lnTo>
                  <a:lnTo>
                    <a:pt x="62865" y="389573"/>
                  </a:lnTo>
                  <a:lnTo>
                    <a:pt x="952" y="389573"/>
                  </a:lnTo>
                  <a:lnTo>
                    <a:pt x="952" y="1524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8" name="Freihandform: Form 158">
              <a:extLst>
                <a:ext uri="{FF2B5EF4-FFF2-40B4-BE49-F238E27FC236}">
                  <a16:creationId xmlns:a16="http://schemas.microsoft.com/office/drawing/2014/main" id="{BEFDF6E0-C487-8B41-BFDF-E3114C5A6CEC}"/>
                </a:ext>
              </a:extLst>
            </p:cNvPr>
            <p:cNvSpPr/>
            <p:nvPr/>
          </p:nvSpPr>
          <p:spPr>
            <a:xfrm>
              <a:off x="1919305" y="527129"/>
              <a:ext cx="77385" cy="92156"/>
            </a:xfrm>
            <a:custGeom>
              <a:avLst/>
              <a:gdLst>
                <a:gd name="connsiteX0" fmla="*/ 62865 w 229552"/>
                <a:gd name="connsiteY0" fmla="*/ 160020 h 273367"/>
                <a:gd name="connsiteX1" fmla="*/ 116205 w 229552"/>
                <a:gd name="connsiteY1" fmla="*/ 216217 h 273367"/>
                <a:gd name="connsiteX2" fmla="*/ 167640 w 229552"/>
                <a:gd name="connsiteY2" fmla="*/ 160020 h 273367"/>
                <a:gd name="connsiteX3" fmla="*/ 167640 w 229552"/>
                <a:gd name="connsiteY3" fmla="*/ 0 h 273367"/>
                <a:gd name="connsiteX4" fmla="*/ 229553 w 229552"/>
                <a:gd name="connsiteY4" fmla="*/ 0 h 273367"/>
                <a:gd name="connsiteX5" fmla="*/ 229553 w 229552"/>
                <a:gd name="connsiteY5" fmla="*/ 161925 h 273367"/>
                <a:gd name="connsiteX6" fmla="*/ 117157 w 229552"/>
                <a:gd name="connsiteY6" fmla="*/ 273367 h 273367"/>
                <a:gd name="connsiteX7" fmla="*/ 0 w 229552"/>
                <a:gd name="connsiteY7" fmla="*/ 162878 h 273367"/>
                <a:gd name="connsiteX8" fmla="*/ 0 w 229552"/>
                <a:gd name="connsiteY8" fmla="*/ 952 h 273367"/>
                <a:gd name="connsiteX9" fmla="*/ 61913 w 229552"/>
                <a:gd name="connsiteY9" fmla="*/ 952 h 273367"/>
                <a:gd name="connsiteX10" fmla="*/ 61913 w 229552"/>
                <a:gd name="connsiteY10" fmla="*/ 160020 h 27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552" h="273367">
                  <a:moveTo>
                    <a:pt x="62865" y="160020"/>
                  </a:moveTo>
                  <a:cubicBezTo>
                    <a:pt x="62865" y="196215"/>
                    <a:pt x="80963" y="216217"/>
                    <a:pt x="116205" y="216217"/>
                  </a:cubicBezTo>
                  <a:cubicBezTo>
                    <a:pt x="150495" y="216217"/>
                    <a:pt x="167640" y="197167"/>
                    <a:pt x="167640" y="160020"/>
                  </a:cubicBezTo>
                  <a:lnTo>
                    <a:pt x="167640" y="0"/>
                  </a:lnTo>
                  <a:lnTo>
                    <a:pt x="229553" y="0"/>
                  </a:lnTo>
                  <a:lnTo>
                    <a:pt x="229553" y="161925"/>
                  </a:lnTo>
                  <a:cubicBezTo>
                    <a:pt x="229553" y="232410"/>
                    <a:pt x="190500" y="273367"/>
                    <a:pt x="117157" y="273367"/>
                  </a:cubicBezTo>
                  <a:cubicBezTo>
                    <a:pt x="44767" y="273367"/>
                    <a:pt x="0" y="232410"/>
                    <a:pt x="0" y="162878"/>
                  </a:cubicBezTo>
                  <a:lnTo>
                    <a:pt x="0" y="952"/>
                  </a:lnTo>
                  <a:lnTo>
                    <a:pt x="61913" y="952"/>
                  </a:lnTo>
                  <a:lnTo>
                    <a:pt x="61913" y="16002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9" name="Freihandform: Form 159">
              <a:extLst>
                <a:ext uri="{FF2B5EF4-FFF2-40B4-BE49-F238E27FC236}">
                  <a16:creationId xmlns:a16="http://schemas.microsoft.com/office/drawing/2014/main" id="{A5443874-6108-4441-B3CA-F73409781C0F}"/>
                </a:ext>
              </a:extLst>
            </p:cNvPr>
            <p:cNvSpPr/>
            <p:nvPr/>
          </p:nvSpPr>
          <p:spPr>
            <a:xfrm>
              <a:off x="2023663" y="485385"/>
              <a:ext cx="20871" cy="131330"/>
            </a:xfrm>
            <a:custGeom>
              <a:avLst/>
              <a:gdLst>
                <a:gd name="connsiteX0" fmla="*/ 61913 w 61912"/>
                <a:gd name="connsiteY0" fmla="*/ 389572 h 389572"/>
                <a:gd name="connsiteX1" fmla="*/ 0 w 61912"/>
                <a:gd name="connsiteY1" fmla="*/ 389572 h 389572"/>
                <a:gd name="connsiteX2" fmla="*/ 0 w 61912"/>
                <a:gd name="connsiteY2" fmla="*/ 14288 h 389572"/>
                <a:gd name="connsiteX3" fmla="*/ 61913 w 61912"/>
                <a:gd name="connsiteY3" fmla="*/ 0 h 389572"/>
                <a:gd name="connsiteX4" fmla="*/ 61913 w 61912"/>
                <a:gd name="connsiteY4" fmla="*/ 389572 h 38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12" h="389572">
                  <a:moveTo>
                    <a:pt x="61913" y="389572"/>
                  </a:moveTo>
                  <a:lnTo>
                    <a:pt x="0" y="389572"/>
                  </a:lnTo>
                  <a:lnTo>
                    <a:pt x="0" y="14288"/>
                  </a:lnTo>
                  <a:lnTo>
                    <a:pt x="61913" y="0"/>
                  </a:lnTo>
                  <a:lnTo>
                    <a:pt x="61913" y="38957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90" name="Freihandform: Form 189">
              <a:extLst>
                <a:ext uri="{FF2B5EF4-FFF2-40B4-BE49-F238E27FC236}">
                  <a16:creationId xmlns:a16="http://schemas.microsoft.com/office/drawing/2014/main" id="{AB0C85DE-1285-9244-B32E-E676B971FE31}"/>
                </a:ext>
              </a:extLst>
            </p:cNvPr>
            <p:cNvSpPr/>
            <p:nvPr/>
          </p:nvSpPr>
          <p:spPr>
            <a:xfrm>
              <a:off x="2062838" y="498229"/>
              <a:ext cx="55872" cy="120734"/>
            </a:xfrm>
            <a:custGeom>
              <a:avLst/>
              <a:gdLst>
                <a:gd name="connsiteX0" fmla="*/ 165735 w 165735"/>
                <a:gd name="connsiteY0" fmla="*/ 295275 h 358140"/>
                <a:gd name="connsiteX1" fmla="*/ 165735 w 165735"/>
                <a:gd name="connsiteY1" fmla="*/ 348615 h 358140"/>
                <a:gd name="connsiteX2" fmla="*/ 113348 w 165735"/>
                <a:gd name="connsiteY2" fmla="*/ 358140 h 358140"/>
                <a:gd name="connsiteX3" fmla="*/ 40957 w 165735"/>
                <a:gd name="connsiteY3" fmla="*/ 282892 h 358140"/>
                <a:gd name="connsiteX4" fmla="*/ 40957 w 165735"/>
                <a:gd name="connsiteY4" fmla="*/ 137160 h 358140"/>
                <a:gd name="connsiteX5" fmla="*/ 0 w 165735"/>
                <a:gd name="connsiteY5" fmla="*/ 137160 h 358140"/>
                <a:gd name="connsiteX6" fmla="*/ 0 w 165735"/>
                <a:gd name="connsiteY6" fmla="*/ 85725 h 358140"/>
                <a:gd name="connsiteX7" fmla="*/ 40005 w 165735"/>
                <a:gd name="connsiteY7" fmla="*/ 85725 h 358140"/>
                <a:gd name="connsiteX8" fmla="*/ 40005 w 165735"/>
                <a:gd name="connsiteY8" fmla="*/ 13335 h 358140"/>
                <a:gd name="connsiteX9" fmla="*/ 101918 w 165735"/>
                <a:gd name="connsiteY9" fmla="*/ 0 h 358140"/>
                <a:gd name="connsiteX10" fmla="*/ 101918 w 165735"/>
                <a:gd name="connsiteY10" fmla="*/ 86677 h 358140"/>
                <a:gd name="connsiteX11" fmla="*/ 165735 w 165735"/>
                <a:gd name="connsiteY11" fmla="*/ 86677 h 358140"/>
                <a:gd name="connsiteX12" fmla="*/ 165735 w 165735"/>
                <a:gd name="connsiteY12" fmla="*/ 138113 h 358140"/>
                <a:gd name="connsiteX13" fmla="*/ 101918 w 165735"/>
                <a:gd name="connsiteY13" fmla="*/ 138113 h 358140"/>
                <a:gd name="connsiteX14" fmla="*/ 101918 w 165735"/>
                <a:gd name="connsiteY14" fmla="*/ 269558 h 358140"/>
                <a:gd name="connsiteX15" fmla="*/ 130493 w 165735"/>
                <a:gd name="connsiteY15" fmla="*/ 304800 h 358140"/>
                <a:gd name="connsiteX16" fmla="*/ 165735 w 165735"/>
                <a:gd name="connsiteY16" fmla="*/ 295275 h 35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735" h="358140">
                  <a:moveTo>
                    <a:pt x="165735" y="295275"/>
                  </a:moveTo>
                  <a:lnTo>
                    <a:pt x="165735" y="348615"/>
                  </a:lnTo>
                  <a:cubicBezTo>
                    <a:pt x="152400" y="355283"/>
                    <a:pt x="131445" y="358140"/>
                    <a:pt x="113348" y="358140"/>
                  </a:cubicBezTo>
                  <a:cubicBezTo>
                    <a:pt x="66675" y="358140"/>
                    <a:pt x="40957" y="332422"/>
                    <a:pt x="40957" y="282892"/>
                  </a:cubicBezTo>
                  <a:lnTo>
                    <a:pt x="40957" y="137160"/>
                  </a:lnTo>
                  <a:lnTo>
                    <a:pt x="0" y="137160"/>
                  </a:lnTo>
                  <a:lnTo>
                    <a:pt x="0" y="85725"/>
                  </a:lnTo>
                  <a:lnTo>
                    <a:pt x="40005" y="85725"/>
                  </a:lnTo>
                  <a:lnTo>
                    <a:pt x="40005" y="13335"/>
                  </a:lnTo>
                  <a:lnTo>
                    <a:pt x="101918" y="0"/>
                  </a:lnTo>
                  <a:lnTo>
                    <a:pt x="101918" y="86677"/>
                  </a:lnTo>
                  <a:lnTo>
                    <a:pt x="165735" y="86677"/>
                  </a:lnTo>
                  <a:lnTo>
                    <a:pt x="165735" y="138113"/>
                  </a:lnTo>
                  <a:lnTo>
                    <a:pt x="101918" y="138113"/>
                  </a:lnTo>
                  <a:lnTo>
                    <a:pt x="101918" y="269558"/>
                  </a:lnTo>
                  <a:cubicBezTo>
                    <a:pt x="101918" y="294322"/>
                    <a:pt x="110490" y="304800"/>
                    <a:pt x="130493" y="304800"/>
                  </a:cubicBezTo>
                  <a:cubicBezTo>
                    <a:pt x="142875" y="303847"/>
                    <a:pt x="155257" y="300038"/>
                    <a:pt x="165735" y="29527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91" name="Freihandform: Form 190">
              <a:extLst>
                <a:ext uri="{FF2B5EF4-FFF2-40B4-BE49-F238E27FC236}">
                  <a16:creationId xmlns:a16="http://schemas.microsoft.com/office/drawing/2014/main" id="{E0AABF50-1910-A348-9D24-F0C595C27EA9}"/>
                </a:ext>
              </a:extLst>
            </p:cNvPr>
            <p:cNvSpPr/>
            <p:nvPr/>
          </p:nvSpPr>
          <p:spPr>
            <a:xfrm>
              <a:off x="2135407" y="488596"/>
              <a:ext cx="76101" cy="130367"/>
            </a:xfrm>
            <a:custGeom>
              <a:avLst/>
              <a:gdLst>
                <a:gd name="connsiteX0" fmla="*/ 114300 w 225742"/>
                <a:gd name="connsiteY0" fmla="*/ 215265 h 386715"/>
                <a:gd name="connsiteX1" fmla="*/ 164782 w 225742"/>
                <a:gd name="connsiteY1" fmla="*/ 220980 h 386715"/>
                <a:gd name="connsiteX2" fmla="*/ 164782 w 225742"/>
                <a:gd name="connsiteY2" fmla="*/ 211455 h 386715"/>
                <a:gd name="connsiteX3" fmla="*/ 105727 w 225742"/>
                <a:gd name="connsiteY3" fmla="*/ 160020 h 386715"/>
                <a:gd name="connsiteX4" fmla="*/ 38100 w 225742"/>
                <a:gd name="connsiteY4" fmla="*/ 175260 h 386715"/>
                <a:gd name="connsiteX5" fmla="*/ 24765 w 225742"/>
                <a:gd name="connsiteY5" fmla="*/ 122873 h 386715"/>
                <a:gd name="connsiteX6" fmla="*/ 112395 w 225742"/>
                <a:gd name="connsiteY6" fmla="*/ 107633 h 386715"/>
                <a:gd name="connsiteX7" fmla="*/ 225742 w 225742"/>
                <a:gd name="connsiteY7" fmla="*/ 210503 h 386715"/>
                <a:gd name="connsiteX8" fmla="*/ 225742 w 225742"/>
                <a:gd name="connsiteY8" fmla="*/ 381000 h 386715"/>
                <a:gd name="connsiteX9" fmla="*/ 166688 w 225742"/>
                <a:gd name="connsiteY9" fmla="*/ 381000 h 386715"/>
                <a:gd name="connsiteX10" fmla="*/ 166688 w 225742"/>
                <a:gd name="connsiteY10" fmla="*/ 352425 h 386715"/>
                <a:gd name="connsiteX11" fmla="*/ 165735 w 225742"/>
                <a:gd name="connsiteY11" fmla="*/ 352425 h 386715"/>
                <a:gd name="connsiteX12" fmla="*/ 87630 w 225742"/>
                <a:gd name="connsiteY12" fmla="*/ 386715 h 386715"/>
                <a:gd name="connsiteX13" fmla="*/ 0 w 225742"/>
                <a:gd name="connsiteY13" fmla="*/ 301942 h 386715"/>
                <a:gd name="connsiteX14" fmla="*/ 114300 w 225742"/>
                <a:gd name="connsiteY14" fmla="*/ 215265 h 386715"/>
                <a:gd name="connsiteX15" fmla="*/ 63817 w 225742"/>
                <a:gd name="connsiteY15" fmla="*/ 72390 h 386715"/>
                <a:gd name="connsiteX16" fmla="*/ 26670 w 225742"/>
                <a:gd name="connsiteY16" fmla="*/ 36195 h 386715"/>
                <a:gd name="connsiteX17" fmla="*/ 63817 w 225742"/>
                <a:gd name="connsiteY17" fmla="*/ 0 h 386715"/>
                <a:gd name="connsiteX18" fmla="*/ 100965 w 225742"/>
                <a:gd name="connsiteY18" fmla="*/ 36195 h 386715"/>
                <a:gd name="connsiteX19" fmla="*/ 63817 w 225742"/>
                <a:gd name="connsiteY19" fmla="*/ 72390 h 386715"/>
                <a:gd name="connsiteX20" fmla="*/ 103822 w 225742"/>
                <a:gd name="connsiteY20" fmla="*/ 340042 h 386715"/>
                <a:gd name="connsiteX21" fmla="*/ 164782 w 225742"/>
                <a:gd name="connsiteY21" fmla="*/ 307658 h 386715"/>
                <a:gd name="connsiteX22" fmla="*/ 164782 w 225742"/>
                <a:gd name="connsiteY22" fmla="*/ 260985 h 386715"/>
                <a:gd name="connsiteX23" fmla="*/ 120967 w 225742"/>
                <a:gd name="connsiteY23" fmla="*/ 256222 h 386715"/>
                <a:gd name="connsiteX24" fmla="*/ 59055 w 225742"/>
                <a:gd name="connsiteY24" fmla="*/ 300038 h 386715"/>
                <a:gd name="connsiteX25" fmla="*/ 103822 w 225742"/>
                <a:gd name="connsiteY25" fmla="*/ 340042 h 386715"/>
                <a:gd name="connsiteX26" fmla="*/ 172402 w 225742"/>
                <a:gd name="connsiteY26" fmla="*/ 72390 h 386715"/>
                <a:gd name="connsiteX27" fmla="*/ 135255 w 225742"/>
                <a:gd name="connsiteY27" fmla="*/ 36195 h 386715"/>
                <a:gd name="connsiteX28" fmla="*/ 172402 w 225742"/>
                <a:gd name="connsiteY28" fmla="*/ 0 h 386715"/>
                <a:gd name="connsiteX29" fmla="*/ 209550 w 225742"/>
                <a:gd name="connsiteY29" fmla="*/ 36195 h 386715"/>
                <a:gd name="connsiteX30" fmla="*/ 172402 w 225742"/>
                <a:gd name="connsiteY30" fmla="*/ 72390 h 386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5742" h="386715">
                  <a:moveTo>
                    <a:pt x="114300" y="215265"/>
                  </a:moveTo>
                  <a:cubicBezTo>
                    <a:pt x="131445" y="215265"/>
                    <a:pt x="147638" y="216217"/>
                    <a:pt x="164782" y="220980"/>
                  </a:cubicBezTo>
                  <a:lnTo>
                    <a:pt x="164782" y="211455"/>
                  </a:lnTo>
                  <a:cubicBezTo>
                    <a:pt x="164782" y="177165"/>
                    <a:pt x="144780" y="160020"/>
                    <a:pt x="105727" y="160020"/>
                  </a:cubicBezTo>
                  <a:cubicBezTo>
                    <a:pt x="83820" y="160020"/>
                    <a:pt x="60007" y="165735"/>
                    <a:pt x="38100" y="175260"/>
                  </a:cubicBezTo>
                  <a:lnTo>
                    <a:pt x="24765" y="122873"/>
                  </a:lnTo>
                  <a:cubicBezTo>
                    <a:pt x="49530" y="113348"/>
                    <a:pt x="81915" y="107633"/>
                    <a:pt x="112395" y="107633"/>
                  </a:cubicBezTo>
                  <a:cubicBezTo>
                    <a:pt x="187642" y="107633"/>
                    <a:pt x="225742" y="142875"/>
                    <a:pt x="225742" y="210503"/>
                  </a:cubicBezTo>
                  <a:lnTo>
                    <a:pt x="225742" y="381000"/>
                  </a:lnTo>
                  <a:lnTo>
                    <a:pt x="166688" y="381000"/>
                  </a:lnTo>
                  <a:lnTo>
                    <a:pt x="166688" y="352425"/>
                  </a:lnTo>
                  <a:lnTo>
                    <a:pt x="165735" y="352425"/>
                  </a:lnTo>
                  <a:cubicBezTo>
                    <a:pt x="142875" y="376238"/>
                    <a:pt x="119063" y="386715"/>
                    <a:pt x="87630" y="386715"/>
                  </a:cubicBezTo>
                  <a:cubicBezTo>
                    <a:pt x="34290" y="386715"/>
                    <a:pt x="0" y="353378"/>
                    <a:pt x="0" y="301942"/>
                  </a:cubicBezTo>
                  <a:cubicBezTo>
                    <a:pt x="0" y="245745"/>
                    <a:pt x="40005" y="215265"/>
                    <a:pt x="114300" y="215265"/>
                  </a:cubicBezTo>
                  <a:close/>
                  <a:moveTo>
                    <a:pt x="63817" y="72390"/>
                  </a:moveTo>
                  <a:cubicBezTo>
                    <a:pt x="43815" y="72390"/>
                    <a:pt x="26670" y="55245"/>
                    <a:pt x="26670" y="36195"/>
                  </a:cubicBezTo>
                  <a:cubicBezTo>
                    <a:pt x="26670" y="17145"/>
                    <a:pt x="43815" y="0"/>
                    <a:pt x="63817" y="0"/>
                  </a:cubicBezTo>
                  <a:cubicBezTo>
                    <a:pt x="83820" y="0"/>
                    <a:pt x="100965" y="17145"/>
                    <a:pt x="100965" y="36195"/>
                  </a:cubicBezTo>
                  <a:cubicBezTo>
                    <a:pt x="100965" y="56198"/>
                    <a:pt x="83820" y="72390"/>
                    <a:pt x="63817" y="72390"/>
                  </a:cubicBezTo>
                  <a:close/>
                  <a:moveTo>
                    <a:pt x="103822" y="340042"/>
                  </a:moveTo>
                  <a:cubicBezTo>
                    <a:pt x="126682" y="340042"/>
                    <a:pt x="147638" y="328613"/>
                    <a:pt x="164782" y="307658"/>
                  </a:cubicBezTo>
                  <a:lnTo>
                    <a:pt x="164782" y="260985"/>
                  </a:lnTo>
                  <a:cubicBezTo>
                    <a:pt x="150495" y="257175"/>
                    <a:pt x="135255" y="256222"/>
                    <a:pt x="120967" y="256222"/>
                  </a:cubicBezTo>
                  <a:cubicBezTo>
                    <a:pt x="81915" y="256222"/>
                    <a:pt x="59055" y="271463"/>
                    <a:pt x="59055" y="300038"/>
                  </a:cubicBezTo>
                  <a:cubicBezTo>
                    <a:pt x="59055" y="324803"/>
                    <a:pt x="76200" y="340042"/>
                    <a:pt x="103822" y="340042"/>
                  </a:cubicBezTo>
                  <a:close/>
                  <a:moveTo>
                    <a:pt x="172402" y="72390"/>
                  </a:moveTo>
                  <a:cubicBezTo>
                    <a:pt x="152400" y="72390"/>
                    <a:pt x="135255" y="55245"/>
                    <a:pt x="135255" y="36195"/>
                  </a:cubicBezTo>
                  <a:cubicBezTo>
                    <a:pt x="135255" y="17145"/>
                    <a:pt x="152400" y="0"/>
                    <a:pt x="172402" y="0"/>
                  </a:cubicBezTo>
                  <a:cubicBezTo>
                    <a:pt x="192405" y="0"/>
                    <a:pt x="209550" y="17145"/>
                    <a:pt x="209550" y="36195"/>
                  </a:cubicBezTo>
                  <a:cubicBezTo>
                    <a:pt x="209550" y="56198"/>
                    <a:pt x="192405" y="72390"/>
                    <a:pt x="172402" y="7239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92" name="Freihandform: Form 191">
              <a:extLst>
                <a:ext uri="{FF2B5EF4-FFF2-40B4-BE49-F238E27FC236}">
                  <a16:creationId xmlns:a16="http://schemas.microsoft.com/office/drawing/2014/main" id="{CB85C5AC-2D83-A343-A1CF-F3C8A3FB4CF7}"/>
                </a:ext>
              </a:extLst>
            </p:cNvPr>
            <p:cNvSpPr/>
            <p:nvPr/>
          </p:nvSpPr>
          <p:spPr>
            <a:xfrm>
              <a:off x="2227884" y="498229"/>
              <a:ext cx="55871" cy="120734"/>
            </a:xfrm>
            <a:custGeom>
              <a:avLst/>
              <a:gdLst>
                <a:gd name="connsiteX0" fmla="*/ 165735 w 165734"/>
                <a:gd name="connsiteY0" fmla="*/ 295275 h 358140"/>
                <a:gd name="connsiteX1" fmla="*/ 165735 w 165734"/>
                <a:gd name="connsiteY1" fmla="*/ 348615 h 358140"/>
                <a:gd name="connsiteX2" fmla="*/ 113347 w 165734"/>
                <a:gd name="connsiteY2" fmla="*/ 358140 h 358140"/>
                <a:gd name="connsiteX3" fmla="*/ 40957 w 165734"/>
                <a:gd name="connsiteY3" fmla="*/ 282892 h 358140"/>
                <a:gd name="connsiteX4" fmla="*/ 40957 w 165734"/>
                <a:gd name="connsiteY4" fmla="*/ 137160 h 358140"/>
                <a:gd name="connsiteX5" fmla="*/ 0 w 165734"/>
                <a:gd name="connsiteY5" fmla="*/ 137160 h 358140"/>
                <a:gd name="connsiteX6" fmla="*/ 0 w 165734"/>
                <a:gd name="connsiteY6" fmla="*/ 85725 h 358140"/>
                <a:gd name="connsiteX7" fmla="*/ 40005 w 165734"/>
                <a:gd name="connsiteY7" fmla="*/ 85725 h 358140"/>
                <a:gd name="connsiteX8" fmla="*/ 40005 w 165734"/>
                <a:gd name="connsiteY8" fmla="*/ 13335 h 358140"/>
                <a:gd name="connsiteX9" fmla="*/ 101918 w 165734"/>
                <a:gd name="connsiteY9" fmla="*/ 0 h 358140"/>
                <a:gd name="connsiteX10" fmla="*/ 101918 w 165734"/>
                <a:gd name="connsiteY10" fmla="*/ 86677 h 358140"/>
                <a:gd name="connsiteX11" fmla="*/ 165735 w 165734"/>
                <a:gd name="connsiteY11" fmla="*/ 86677 h 358140"/>
                <a:gd name="connsiteX12" fmla="*/ 165735 w 165734"/>
                <a:gd name="connsiteY12" fmla="*/ 138113 h 358140"/>
                <a:gd name="connsiteX13" fmla="*/ 101918 w 165734"/>
                <a:gd name="connsiteY13" fmla="*/ 138113 h 358140"/>
                <a:gd name="connsiteX14" fmla="*/ 101918 w 165734"/>
                <a:gd name="connsiteY14" fmla="*/ 269558 h 358140"/>
                <a:gd name="connsiteX15" fmla="*/ 130493 w 165734"/>
                <a:gd name="connsiteY15" fmla="*/ 304800 h 358140"/>
                <a:gd name="connsiteX16" fmla="*/ 165735 w 165734"/>
                <a:gd name="connsiteY16" fmla="*/ 295275 h 35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5734" h="358140">
                  <a:moveTo>
                    <a:pt x="165735" y="295275"/>
                  </a:moveTo>
                  <a:lnTo>
                    <a:pt x="165735" y="348615"/>
                  </a:lnTo>
                  <a:cubicBezTo>
                    <a:pt x="152400" y="355283"/>
                    <a:pt x="131445" y="358140"/>
                    <a:pt x="113347" y="358140"/>
                  </a:cubicBezTo>
                  <a:cubicBezTo>
                    <a:pt x="66675" y="358140"/>
                    <a:pt x="40957" y="332422"/>
                    <a:pt x="40957" y="282892"/>
                  </a:cubicBezTo>
                  <a:lnTo>
                    <a:pt x="40957" y="137160"/>
                  </a:lnTo>
                  <a:lnTo>
                    <a:pt x="0" y="137160"/>
                  </a:lnTo>
                  <a:lnTo>
                    <a:pt x="0" y="85725"/>
                  </a:lnTo>
                  <a:lnTo>
                    <a:pt x="40005" y="85725"/>
                  </a:lnTo>
                  <a:lnTo>
                    <a:pt x="40005" y="13335"/>
                  </a:lnTo>
                  <a:lnTo>
                    <a:pt x="101918" y="0"/>
                  </a:lnTo>
                  <a:lnTo>
                    <a:pt x="101918" y="86677"/>
                  </a:lnTo>
                  <a:lnTo>
                    <a:pt x="165735" y="86677"/>
                  </a:lnTo>
                  <a:lnTo>
                    <a:pt x="165735" y="138113"/>
                  </a:lnTo>
                  <a:lnTo>
                    <a:pt x="101918" y="138113"/>
                  </a:lnTo>
                  <a:lnTo>
                    <a:pt x="101918" y="269558"/>
                  </a:lnTo>
                  <a:cubicBezTo>
                    <a:pt x="101918" y="294322"/>
                    <a:pt x="110490" y="304800"/>
                    <a:pt x="130493" y="304800"/>
                  </a:cubicBezTo>
                  <a:cubicBezTo>
                    <a:pt x="142875" y="303847"/>
                    <a:pt x="155257" y="300038"/>
                    <a:pt x="165735" y="29527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3689581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11265413" y="6634667"/>
            <a:ext cx="64" cy="123111"/>
          </a:xfrm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70987" y="6634667"/>
            <a:ext cx="203556" cy="123111"/>
          </a:xfrm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1E77C4-F13C-4261-8B14-6DABA109B117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43906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78305" y="1798641"/>
            <a:ext cx="5534364" cy="3959225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15843" y="1798641"/>
            <a:ext cx="5536479" cy="3959225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11265413" y="6634667"/>
            <a:ext cx="64" cy="123111"/>
          </a:xfrm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70987" y="6634667"/>
            <a:ext cx="203556" cy="123111"/>
          </a:xfrm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CD8753-66F6-47B1-9064-D552DEF346CB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10831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6ACE9C-F87E-43D1-A55B-72C6AD4B42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C2C488C-A095-4EBF-81AF-404D66B33B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60301A-9132-4C95-8587-E6FC034E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C52-A6EA-44C3-823B-70C86142F5DE}" type="datetimeFigureOut">
              <a:rPr lang="de-DE" smtClean="0"/>
              <a:t>02.05.2024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BF8023-C9C4-4899-8E03-94FE09384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9E2743-2E1A-4725-8BB8-2003DF724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B24E-0518-4AD1-8CF7-FA4AE711F90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57077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89252D-443E-40A3-A58A-340D0CEDD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3FAC6C-D3D5-41B0-B7BD-B78C30455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D93AF8-1C21-4636-B83E-423528EC3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C52-A6EA-44C3-823B-70C86142F5DE}" type="datetimeFigureOut">
              <a:rPr lang="de-DE" smtClean="0"/>
              <a:t>02.05.2024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F7DAA7-CFDE-4AFA-914D-F0B1B5DDE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1732BE-02BA-4D5D-985A-EC26694F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B24E-0518-4AD1-8CF7-FA4AE711F90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05515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135FED-06D7-41B9-8515-62A2F8895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1C0569-A545-4791-ACCE-1CA32D829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572359-2AAA-48ED-8DBA-125E6CEB0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C52-A6EA-44C3-823B-70C86142F5DE}" type="datetimeFigureOut">
              <a:rPr lang="de-DE" smtClean="0"/>
              <a:t>02.05.2024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C0FB85-77B4-4DAC-8DBB-62F21468D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17F976-72A6-4AB3-AB39-5A2EC878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B24E-0518-4AD1-8CF7-FA4AE711F90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990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D2AA22-35D2-430D-93F0-A8BD5941BAC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0051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8F89CC-D58B-4993-AEF2-42140F8E5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D94FFC-E7C1-4933-B40C-2E9F50509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C6847D8-D974-4FEC-9F85-C30499509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4D5A86C-F375-4145-8158-F5D4DE20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C52-A6EA-44C3-823B-70C86142F5DE}" type="datetimeFigureOut">
              <a:rPr lang="de-DE" smtClean="0"/>
              <a:t>02.05.2024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7EFC5CB-1706-4063-8409-69788D73E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F24A4F5-C667-4294-A991-1505EF26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B24E-0518-4AD1-8CF7-FA4AE711F90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20856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097F28-7CEA-499C-B692-F403A3D5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38115B-4535-4CF2-BDCA-84BE04E20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C7056DC-5C70-49A7-A8BA-163965969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2D82988-7A45-4C13-B9FD-BD6BBD265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D74B511-EA52-430E-84CA-6BB04D95F9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B01B28C-9B77-4EE6-81AA-B4BF8E002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C52-A6EA-44C3-823B-70C86142F5DE}" type="datetimeFigureOut">
              <a:rPr lang="de-DE" smtClean="0"/>
              <a:t>02.05.2024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40647DF-B9E1-4FF7-8654-2AF8832C5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AF533A-24E2-4EED-AD6D-A4C2C93C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B24E-0518-4AD1-8CF7-FA4AE711F90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70863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733A57-6F75-43B1-BD98-B5AC01C4C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866A85C-CBA5-4EAF-9466-66278CB1F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C52-A6EA-44C3-823B-70C86142F5DE}" type="datetimeFigureOut">
              <a:rPr lang="de-DE" smtClean="0"/>
              <a:t>02.05.2024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CC813BA-3731-4953-AAAD-31CA8C6E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ED00962-89CF-4331-B3DE-09ACCF5C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B24E-0518-4AD1-8CF7-FA4AE711F90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34120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91DFF0D-CDF6-41CB-9312-1DE4AF33B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C52-A6EA-44C3-823B-70C86142F5DE}" type="datetimeFigureOut">
              <a:rPr lang="de-DE" smtClean="0"/>
              <a:t>02.05.2024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D77F859-FCFD-49F2-8769-D1D8171D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E5FA2C-6023-49AB-A840-4E6701514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B24E-0518-4AD1-8CF7-FA4AE711F90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338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32835-68C6-4A82-8496-CF09E910F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F62714-0B28-4816-BE73-47327E6B1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236051-3EDF-484B-98AE-B54D59D4C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0F871B9-280D-47F5-98FD-4D89BC405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C52-A6EA-44C3-823B-70C86142F5DE}" type="datetimeFigureOut">
              <a:rPr lang="de-DE" smtClean="0"/>
              <a:t>02.05.2024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BB81A76-55F3-4AB6-9232-EF2357719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67BF8C2-F12D-456D-8F68-FACEEBF51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B24E-0518-4AD1-8CF7-FA4AE711F90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62712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FBEFD-04AE-46EA-A7F2-259B709A7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19EE6B5-8DF6-4625-B557-293F5FD7EE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C58D68D-0309-4FE9-97AD-2431C8B61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670BF8-23A4-4F87-A90B-6D6265C49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C52-A6EA-44C3-823B-70C86142F5DE}" type="datetimeFigureOut">
              <a:rPr lang="de-DE" smtClean="0"/>
              <a:t>02.05.2024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516D3EE-D5A8-4021-AA1A-51DD23CA4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FB7F351-1C3F-4950-9E4B-4EBD21BC5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B24E-0518-4AD1-8CF7-FA4AE711F90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90743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3E7900-DD8A-4A9A-9CEB-D13634390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7D93A49-4A82-4CA9-9A60-8BBD5C943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D41C3E-0D38-4FB4-90CD-B1C48FB1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C52-A6EA-44C3-823B-70C86142F5DE}" type="datetimeFigureOut">
              <a:rPr lang="de-DE" smtClean="0"/>
              <a:t>02.05.2024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0A5813-3C82-44F8-BD9F-8E309CFEF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E14055-0175-4C75-B23B-F366FB616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B24E-0518-4AD1-8CF7-FA4AE711F90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62376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FF0873B-F582-4A80-B666-CF3E5C3B6B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544F2E3-0746-4BCC-81C0-E0964B8C4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F1C70D-D433-498C-BC8A-89B599C85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C52-A6EA-44C3-823B-70C86142F5DE}" type="datetimeFigureOut">
              <a:rPr lang="de-DE" smtClean="0"/>
              <a:t>02.05.2024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94181B-4500-4F6F-9393-4B9A88754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E5DDC1-8719-4042-8761-25E002C12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B24E-0518-4AD1-8CF7-FA4AE711F90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1441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D461BC-E4B1-4E2A-A512-F789B0F5268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9052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35CD43-268B-4ED3-8F7F-EA4BF2FE09A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2367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C80D8E-B60F-493D-8730-2C5BB8F6E9BA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475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2"/>
          <p:cNvSpPr>
            <a:spLocks noChangeArrowheads="1"/>
          </p:cNvSpPr>
          <p:nvPr/>
        </p:nvSpPr>
        <p:spPr bwMode="auto">
          <a:xfrm>
            <a:off x="0" y="1"/>
            <a:ext cx="12190413" cy="360363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/>
          </a:p>
        </p:txBody>
      </p:sp>
      <p:sp>
        <p:nvSpPr>
          <p:cNvPr id="1034" name="Rectangle 3"/>
          <p:cNvSpPr>
            <a:spLocks noChangeArrowheads="1"/>
          </p:cNvSpPr>
          <p:nvPr/>
        </p:nvSpPr>
        <p:spPr bwMode="auto">
          <a:xfrm flipV="1">
            <a:off x="0" y="358775"/>
            <a:ext cx="12190413" cy="107950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78305" y="466725"/>
            <a:ext cx="11274016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8305" y="1798639"/>
            <a:ext cx="11274016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97877" y="6656388"/>
            <a:ext cx="1439146" cy="12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78293" y="6656388"/>
            <a:ext cx="4797859" cy="12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807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8305" y="6656388"/>
            <a:ext cx="480421" cy="12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fld id="{BDC3819F-8233-4899-BAAA-227ED6A87A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32" name="Text Box 16"/>
          <p:cNvSpPr txBox="1">
            <a:spLocks noChangeArrowheads="1"/>
          </p:cNvSpPr>
          <p:nvPr/>
        </p:nvSpPr>
        <p:spPr bwMode="auto">
          <a:xfrm>
            <a:off x="478305" y="107950"/>
            <a:ext cx="11274016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endParaRPr lang="en-GB" sz="150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4" y="5445224"/>
            <a:ext cx="12186458" cy="10889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1" r:id="rId2"/>
    <p:sldLayoutId id="2147483700" r:id="rId3"/>
    <p:sldLayoutId id="2147483699" r:id="rId4"/>
    <p:sldLayoutId id="2147483698" r:id="rId5"/>
    <p:sldLayoutId id="2147483697" r:id="rId6"/>
    <p:sldLayoutId id="2147483696" r:id="rId7"/>
    <p:sldLayoutId id="2147483695" r:id="rId8"/>
    <p:sldLayoutId id="2147483694" r:id="rId9"/>
    <p:sldLayoutId id="2147483693" r:id="rId10"/>
    <p:sldLayoutId id="2147483692" r:id="rId11"/>
    <p:sldLayoutId id="2147483691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defRPr sz="2800">
          <a:solidFill>
            <a:srgbClr val="00009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defRPr sz="2800">
          <a:solidFill>
            <a:srgbClr val="000099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defRPr sz="2800">
          <a:solidFill>
            <a:srgbClr val="000099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defRPr sz="2800">
          <a:solidFill>
            <a:srgbClr val="000099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defRPr sz="2800">
          <a:solidFill>
            <a:srgbClr val="000099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defRPr sz="2800">
          <a:solidFill>
            <a:srgbClr val="000099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defRPr sz="2800">
          <a:solidFill>
            <a:srgbClr val="000099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defRPr sz="2800">
          <a:solidFill>
            <a:srgbClr val="000099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defRPr sz="2800">
          <a:solidFill>
            <a:srgbClr val="000099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0099"/>
        </a:buClr>
        <a:buSzPct val="9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00099"/>
        </a:buClr>
        <a:buSzPct val="9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000099"/>
        </a:buClr>
        <a:buSzPct val="9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562100" indent="-2286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9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19812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rgbClr val="000099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5pPr>
      <a:lvl6pPr marL="24384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rgbClr val="000099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6pPr>
      <a:lvl7pPr marL="28956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rgbClr val="000099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7pPr>
      <a:lvl8pPr marL="33528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rgbClr val="000099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8pPr>
      <a:lvl9pPr marL="38100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rgbClr val="000099"/>
        </a:buClr>
        <a:buSzPct val="90000"/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51" y="301186"/>
            <a:ext cx="6843494" cy="3323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251" y="1631156"/>
            <a:ext cx="11156292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62987" y="6634667"/>
            <a:ext cx="902491" cy="12311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4F9520C-8A68-4EF9-96ED-AA67836076D6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252" y="6634667"/>
            <a:ext cx="546902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475" y="6634667"/>
            <a:ext cx="250068" cy="12311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333" y="1196733"/>
            <a:ext cx="11674542" cy="72000"/>
          </a:xfrm>
          <a:prstGeom prst="rect">
            <a:avLst/>
          </a:prstGeom>
          <a:solidFill>
            <a:srgbClr val="18B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133" y="6538526"/>
            <a:ext cx="11673280" cy="10800"/>
          </a:xfrm>
          <a:prstGeom prst="rect">
            <a:avLst/>
          </a:prstGeom>
          <a:solidFill>
            <a:srgbClr val="18B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474" y="160153"/>
            <a:ext cx="333332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96506" y="2711163"/>
              <a:ext cx="259686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474" y="1131703"/>
            <a:ext cx="333332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474" y="1491963"/>
            <a:ext cx="333332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474" y="3292188"/>
            <a:ext cx="333332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474" y="6063963"/>
            <a:ext cx="333332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96504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474" y="6495763"/>
            <a:ext cx="333332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96503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1585" y="-299127"/>
            <a:ext cx="333375" cy="136790"/>
            <a:chOff x="-133350" y="2711167"/>
            <a:chExt cx="333375" cy="136808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96507" y="2711167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2193" y="-299127"/>
            <a:ext cx="333375" cy="136786"/>
            <a:chOff x="-133350" y="2711171"/>
            <a:chExt cx="333375" cy="136804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96504" y="271117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142" y="-397424"/>
            <a:ext cx="124890" cy="333375"/>
            <a:chOff x="6416680" y="-397424"/>
            <a:chExt cx="12490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49289" y="-29319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8520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45814" y="-299130"/>
            <a:ext cx="333375" cy="136782"/>
            <a:chOff x="-133350" y="2711175"/>
            <a:chExt cx="333375" cy="136800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96501" y="2711175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A4B336B0-5AA0-4184-BF29-90BF37A678FA}"/>
              </a:ext>
            </a:extLst>
          </p:cNvPr>
          <p:cNvSpPr>
            <a:spLocks noChangeAspect="1"/>
          </p:cNvSpPr>
          <p:nvPr userDrawn="1"/>
        </p:nvSpPr>
        <p:spPr>
          <a:xfrm>
            <a:off x="10594684" y="299346"/>
            <a:ext cx="1079859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0051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</p:sldLayoutIdLst>
  <p:hf hdr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914309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9982" indent="-179982" algn="l" defTabSz="914309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59964" indent="-179982" algn="l" defTabSz="914309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9946" indent="-179982" algn="l" defTabSz="914309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9928" indent="-179982" algn="l" defTabSz="914309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899910" indent="-179982" algn="l" defTabSz="914309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79892" indent="-179982" algn="l" defTabSz="914309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59874" indent="-179982" algn="l" defTabSz="914309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439856" indent="-179982" algn="l" defTabSz="914309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55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3908">
          <p15:clr>
            <a:srgbClr val="F26B43"/>
          </p15:clr>
        </p15:guide>
        <p15:guide id="11" pos="377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51" y="301186"/>
            <a:ext cx="6843494" cy="3323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251" y="1631156"/>
            <a:ext cx="11156292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4891" y="6634667"/>
            <a:ext cx="740587" cy="12311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4F9520C-8A68-4EF9-96ED-AA67836076D6}" type="datetime4">
              <a:rPr lang="de-DE" smtClean="0"/>
              <a:t>2. Mai 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252" y="6634667"/>
            <a:ext cx="546902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/>
              <a:t>Medizinische Fakultät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475" y="6634667"/>
            <a:ext cx="250068" cy="12311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333" y="1196733"/>
            <a:ext cx="11674542" cy="72000"/>
          </a:xfrm>
          <a:prstGeom prst="rect">
            <a:avLst/>
          </a:prstGeom>
          <a:solidFill>
            <a:srgbClr val="18B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133" y="6538526"/>
            <a:ext cx="11673280" cy="10800"/>
          </a:xfrm>
          <a:prstGeom prst="rect">
            <a:avLst/>
          </a:prstGeom>
          <a:solidFill>
            <a:srgbClr val="18B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474" y="160153"/>
            <a:ext cx="333332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96506" y="2711163"/>
              <a:ext cx="259686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474" y="1131703"/>
            <a:ext cx="333332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474" y="1491963"/>
            <a:ext cx="333332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474" y="3292188"/>
            <a:ext cx="333332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474" y="6063963"/>
            <a:ext cx="333332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96504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474" y="6495763"/>
            <a:ext cx="333332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96503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1585" y="-299127"/>
            <a:ext cx="333375" cy="136790"/>
            <a:chOff x="-133350" y="2711167"/>
            <a:chExt cx="333375" cy="136808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96507" y="2711167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2193" y="-299127"/>
            <a:ext cx="333375" cy="136786"/>
            <a:chOff x="-133350" y="2711171"/>
            <a:chExt cx="333375" cy="136804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96504" y="271117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142" y="-397424"/>
            <a:ext cx="124890" cy="333375"/>
            <a:chOff x="6416680" y="-397424"/>
            <a:chExt cx="12490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49289" y="-29319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8520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45814" y="-299130"/>
            <a:ext cx="333375" cy="136782"/>
            <a:chOff x="-133350" y="2711175"/>
            <a:chExt cx="333375" cy="136800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96501" y="2711175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309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A4B336B0-5AA0-4184-BF29-90BF37A678FA}"/>
              </a:ext>
            </a:extLst>
          </p:cNvPr>
          <p:cNvSpPr>
            <a:spLocks noChangeAspect="1"/>
          </p:cNvSpPr>
          <p:nvPr userDrawn="1"/>
        </p:nvSpPr>
        <p:spPr>
          <a:xfrm>
            <a:off x="10594684" y="299346"/>
            <a:ext cx="1079859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29569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</p:sldLayoutIdLst>
  <p:hf hdr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914309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9982" indent="-179982" algn="l" defTabSz="914309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59964" indent="-179982" algn="l" defTabSz="914309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9946" indent="-179982" algn="l" defTabSz="914309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9928" indent="-179982" algn="l" defTabSz="914309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899910" indent="-179982" algn="l" defTabSz="914309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79892" indent="-179982" algn="l" defTabSz="914309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59874" indent="-179982" algn="l" defTabSz="914309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439856" indent="-179982" algn="l" defTabSz="914309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55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3908">
          <p15:clr>
            <a:srgbClr val="F26B43"/>
          </p15:clr>
        </p15:guide>
        <p15:guide id="11" pos="377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B3088E0-AD93-4C25-B8A7-BB8DC7184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BF3DCE9-637D-45C0-8232-CE4F00B1D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161D99-BDCA-4BCD-AF03-237F9C3AEE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11C52-A6EA-44C3-823B-70C86142F5DE}" type="datetimeFigureOut">
              <a:rPr lang="de-DE" smtClean="0"/>
              <a:t>02.05.2024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B42D8D-9981-4628-9F76-81B1219C3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BF6930D-E813-461F-B79C-D34E49F6E5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CB24E-0518-4AD1-8CF7-FA4AE711F90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37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4.png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12.jp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12.jp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12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image" Target="../media/image14.png"/><Relationship Id="rId15" Type="http://schemas.openxmlformats.org/officeDocument/2006/relationships/image" Target="../media/image12.jpg"/><Relationship Id="rId10" Type="http://schemas.openxmlformats.org/officeDocument/2006/relationships/image" Target="../media/image17.png"/><Relationship Id="rId4" Type="http://schemas.openxmlformats.org/officeDocument/2006/relationships/image" Target="../media/image13.jpeg"/><Relationship Id="rId9" Type="http://schemas.openxmlformats.org/officeDocument/2006/relationships/image" Target="../media/image3.png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12" Type="http://schemas.openxmlformats.org/officeDocument/2006/relationships/image" Target="../media/image17.png"/><Relationship Id="rId17" Type="http://schemas.openxmlformats.org/officeDocument/2006/relationships/image" Target="../media/image12.jpg"/><Relationship Id="rId2" Type="http://schemas.openxmlformats.org/officeDocument/2006/relationships/image" Target="../media/image6.jpe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14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13.jpeg"/><Relationship Id="rId9" Type="http://schemas.openxmlformats.org/officeDocument/2006/relationships/image" Target="../media/image33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200" dirty="0"/>
              <a:t>Frauengesundheit im digitalen Zeitalter: Wie Technologie den Kampf gegen Brustkrebs unterstützt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E2B05F2-1C84-4B2F-976F-6FDF48AA2A80}"/>
              </a:ext>
            </a:extLst>
          </p:cNvPr>
          <p:cNvSpPr/>
          <p:nvPr/>
        </p:nvSpPr>
        <p:spPr>
          <a:xfrm>
            <a:off x="2422798" y="3861048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  <a:buClr>
                <a:srgbClr val="000099"/>
              </a:buClr>
              <a:buSzPct val="90000"/>
            </a:pPr>
            <a:r>
              <a:rPr lang="de-DE" sz="1500" kern="0" dirty="0">
                <a:solidFill>
                  <a:srgbClr val="808080">
                    <a:lumMod val="75000"/>
                  </a:srgbClr>
                </a:solidFill>
                <a:latin typeface="Verdana"/>
              </a:rPr>
              <a:t>Hanna Hübner &amp; Daniel Stromer</a:t>
            </a:r>
          </a:p>
          <a:p>
            <a:pPr lvl="0">
              <a:spcBef>
                <a:spcPct val="20000"/>
              </a:spcBef>
              <a:buClr>
                <a:srgbClr val="000099"/>
              </a:buClr>
              <a:buSzPct val="90000"/>
            </a:pPr>
            <a:r>
              <a:rPr lang="de-DE" sz="1200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03.05.2024</a:t>
            </a:r>
            <a:r>
              <a:rPr lang="de-DE" sz="1500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Verdana"/>
              </a:rPr>
              <a:t>	</a:t>
            </a:r>
            <a:endParaRPr lang="de-DE" dirty="0"/>
          </a:p>
        </p:txBody>
      </p:sp>
      <p:pic>
        <p:nvPicPr>
          <p:cNvPr id="5" name="Grafik 33">
            <a:extLst>
              <a:ext uri="{FF2B5EF4-FFF2-40B4-BE49-F238E27FC236}">
                <a16:creationId xmlns:a16="http://schemas.microsoft.com/office/drawing/2014/main" id="{F41094F1-225C-4F7E-85B3-E98B31E1A7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38" y="5805264"/>
            <a:ext cx="2448272" cy="57539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A9A8DCA-C68F-EA1E-45E5-463A7EAC2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310" y="5173239"/>
            <a:ext cx="2160283" cy="650541"/>
          </a:xfrm>
          <a:prstGeom prst="rect">
            <a:avLst/>
          </a:prstGeom>
        </p:spPr>
      </p:pic>
      <p:pic>
        <p:nvPicPr>
          <p:cNvPr id="1026" name="Picture 2" descr="MIDIA-Hub - MIRACUM">
            <a:extLst>
              <a:ext uri="{FF2B5EF4-FFF2-40B4-BE49-F238E27FC236}">
                <a16:creationId xmlns:a16="http://schemas.microsoft.com/office/drawing/2014/main" id="{67AD8FC5-94FC-D1BC-04F1-64A9F6EE2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98" y="4759708"/>
            <a:ext cx="1944216" cy="147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B37701-84A4-4DEC-8178-9ECB1A8E6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9141" y="6634249"/>
            <a:ext cx="115401" cy="123095"/>
          </a:xfrm>
        </p:spPr>
        <p:txBody>
          <a:bodyPr/>
          <a:lstStyle/>
          <a:p>
            <a:pPr>
              <a:defRPr/>
            </a:pPr>
            <a:fld id="{991E77C4-F13C-4261-8B14-6DABA109B117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AC4E4E4-1937-4331-89D2-142C498D3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766" y="1988840"/>
            <a:ext cx="7657865" cy="3737305"/>
          </a:xfrm>
          <a:prstGeom prst="rect">
            <a:avLst/>
          </a:prstGeom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64C0CA46-D504-4374-8EF5-B0DEB207E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5" y="466725"/>
            <a:ext cx="11274016" cy="900113"/>
          </a:xfrm>
        </p:spPr>
        <p:txBody>
          <a:bodyPr/>
          <a:lstStyle/>
          <a:p>
            <a:r>
              <a:rPr lang="de-DE" dirty="0" err="1"/>
              <a:t>DigiOnko</a:t>
            </a:r>
            <a:br>
              <a:rPr lang="de-DE" dirty="0"/>
            </a:br>
            <a:r>
              <a:rPr lang="de-DE" dirty="0"/>
              <a:t>	Digital Home </a:t>
            </a:r>
            <a:r>
              <a:rPr lang="de-DE" dirty="0" err="1"/>
              <a:t>Healthcare</a:t>
            </a:r>
            <a:r>
              <a:rPr lang="de-DE" dirty="0"/>
              <a:t> Center</a:t>
            </a:r>
            <a:br>
              <a:rPr lang="de-DE" kern="0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2739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B37701-84A4-4DEC-8178-9ECB1A8E6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9141" y="6634249"/>
            <a:ext cx="115401" cy="123095"/>
          </a:xfrm>
        </p:spPr>
        <p:txBody>
          <a:bodyPr/>
          <a:lstStyle/>
          <a:p>
            <a:pPr>
              <a:defRPr/>
            </a:pPr>
            <a:fld id="{991E77C4-F13C-4261-8B14-6DABA109B117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pic>
        <p:nvPicPr>
          <p:cNvPr id="20" name="Inhaltsplatzhalter 4">
            <a:extLst>
              <a:ext uri="{FF2B5EF4-FFF2-40B4-BE49-F238E27FC236}">
                <a16:creationId xmlns:a16="http://schemas.microsoft.com/office/drawing/2014/main" id="{D70A093B-BC49-4374-AF52-F47A5CBA386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" b="33067"/>
          <a:stretch/>
        </p:blipFill>
        <p:spPr bwMode="auto">
          <a:xfrm>
            <a:off x="1702718" y="1484784"/>
            <a:ext cx="7409912" cy="4572445"/>
          </a:xfrm>
          <a:prstGeom prst="rect">
            <a:avLst/>
          </a:prstGeo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1C8D39E-82BA-D352-6624-E52D602C5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DigiOnko</a:t>
            </a:r>
            <a:br>
              <a:rPr lang="de-DE" dirty="0"/>
            </a:br>
            <a:r>
              <a:rPr lang="de-DE" dirty="0"/>
              <a:t>	Digital Home </a:t>
            </a:r>
            <a:r>
              <a:rPr lang="de-DE" dirty="0" err="1"/>
              <a:t>Healthcare</a:t>
            </a:r>
            <a:r>
              <a:rPr lang="de-DE" dirty="0"/>
              <a:t> Center</a:t>
            </a:r>
            <a:br>
              <a:rPr lang="de-DE" kern="0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437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B37701-84A4-4DEC-8178-9ECB1A8E6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9141" y="6634249"/>
            <a:ext cx="115401" cy="123095"/>
          </a:xfrm>
        </p:spPr>
        <p:txBody>
          <a:bodyPr/>
          <a:lstStyle/>
          <a:p>
            <a:pPr>
              <a:defRPr/>
            </a:pPr>
            <a:fld id="{991E77C4-F13C-4261-8B14-6DABA109B117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09F431C-4C28-4962-ADC4-D504530101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57" y="1659688"/>
            <a:ext cx="1948476" cy="421670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9B6B90E-EC0C-4B3E-BC53-4E75428067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285" y="1659688"/>
            <a:ext cx="1948476" cy="4216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7613E79-8D4A-434C-8D25-A2ACFB88CE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428" y="1659688"/>
            <a:ext cx="1948476" cy="421670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F78A1C3-0E4B-4F10-9F30-65805E5DD7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30" y="1628800"/>
            <a:ext cx="1948476" cy="4216702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24DBF117-58B7-47B4-9DA9-E624C2B31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5" y="466725"/>
            <a:ext cx="11274016" cy="900113"/>
          </a:xfrm>
        </p:spPr>
        <p:txBody>
          <a:bodyPr/>
          <a:lstStyle/>
          <a:p>
            <a:r>
              <a:rPr lang="de-DE" dirty="0" err="1"/>
              <a:t>DigiOnko</a:t>
            </a:r>
            <a:br>
              <a:rPr lang="de-DE" dirty="0"/>
            </a:br>
            <a:r>
              <a:rPr lang="de-DE" dirty="0"/>
              <a:t>	Digital Home </a:t>
            </a:r>
            <a:r>
              <a:rPr lang="de-DE" dirty="0" err="1"/>
              <a:t>Healthcare</a:t>
            </a:r>
            <a:r>
              <a:rPr lang="de-DE" dirty="0"/>
              <a:t> Center</a:t>
            </a:r>
            <a:br>
              <a:rPr lang="de-DE" kern="0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6796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C1462766-F886-777B-D523-17A847CA48DE}"/>
              </a:ext>
            </a:extLst>
          </p:cNvPr>
          <p:cNvSpPr/>
          <p:nvPr/>
        </p:nvSpPr>
        <p:spPr bwMode="auto">
          <a:xfrm>
            <a:off x="393231" y="5819794"/>
            <a:ext cx="11091519" cy="8731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C376148A-C84E-459C-96E9-52092B8B4DF0}"/>
              </a:ext>
            </a:extLst>
          </p:cNvPr>
          <p:cNvSpPr/>
          <p:nvPr/>
        </p:nvSpPr>
        <p:spPr bwMode="auto">
          <a:xfrm>
            <a:off x="241159" y="3346369"/>
            <a:ext cx="7416824" cy="543230"/>
          </a:xfrm>
          <a:prstGeom prst="round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Patienten- und Ärzteportal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114F382-A7C4-46E6-AE5A-34D54583E66A}"/>
              </a:ext>
            </a:extLst>
          </p:cNvPr>
          <p:cNvSpPr/>
          <p:nvPr/>
        </p:nvSpPr>
        <p:spPr bwMode="auto">
          <a:xfrm>
            <a:off x="8297099" y="5875270"/>
            <a:ext cx="1614531" cy="6256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D39D2E08-491F-4B4B-8F4B-7A9818C7D4FF}"/>
              </a:ext>
            </a:extLst>
          </p:cNvPr>
          <p:cNvSpPr/>
          <p:nvPr/>
        </p:nvSpPr>
        <p:spPr bwMode="auto">
          <a:xfrm>
            <a:off x="-1" y="357059"/>
            <a:ext cx="12190413" cy="11519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119984" tIns="62392" rIns="119984" bIns="62392" numCol="1" rtlCol="0" anchor="ctr" anchorCtr="0" compatLnSpc="1">
            <a:prstTxWarp prst="textNoShape">
              <a:avLst/>
            </a:prstTxWarp>
          </a:bodyPr>
          <a:lstStyle/>
          <a:p>
            <a:pPr defTabSz="1219078"/>
            <a:endParaRPr lang="de-DE" sz="3200"/>
          </a:p>
        </p:txBody>
      </p:sp>
      <p:sp>
        <p:nvSpPr>
          <p:cNvPr id="214" name="Rechteck 213">
            <a:extLst>
              <a:ext uri="{FF2B5EF4-FFF2-40B4-BE49-F238E27FC236}">
                <a16:creationId xmlns:a16="http://schemas.microsoft.com/office/drawing/2014/main" id="{28FBA70D-BF1E-4A81-B63F-8498ACD72A17}"/>
              </a:ext>
            </a:extLst>
          </p:cNvPr>
          <p:cNvSpPr/>
          <p:nvPr/>
        </p:nvSpPr>
        <p:spPr bwMode="auto">
          <a:xfrm>
            <a:off x="7439180" y="-27555"/>
            <a:ext cx="4751232" cy="1462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119984" tIns="62392" rIns="119984" bIns="62392" numCol="1" rtlCol="0" anchor="ctr" anchorCtr="0" compatLnSpc="1">
            <a:prstTxWarp prst="textNoShape">
              <a:avLst/>
            </a:prstTxWarp>
          </a:bodyPr>
          <a:lstStyle/>
          <a:p>
            <a:pPr defTabSz="1219078"/>
            <a:endParaRPr lang="de-DE" sz="3200"/>
          </a:p>
        </p:txBody>
      </p:sp>
      <p:pic>
        <p:nvPicPr>
          <p:cNvPr id="217" name="Grafik 31">
            <a:extLst>
              <a:ext uri="{FF2B5EF4-FFF2-40B4-BE49-F238E27FC236}">
                <a16:creationId xmlns:a16="http://schemas.microsoft.com/office/drawing/2014/main" id="{A1F4788E-BA41-468A-A9E2-EE84F81B6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97" b="30533"/>
          <a:stretch/>
        </p:blipFill>
        <p:spPr>
          <a:xfrm>
            <a:off x="1719455" y="5556219"/>
            <a:ext cx="1492032" cy="1162449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E77C4-F13C-4261-8B14-6DABA109B11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DB41766-C494-4003-A2D4-B398C9192B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90"/>
            <a:ext cx="8111168" cy="3240175"/>
          </a:xfrm>
          <a:prstGeom prst="rect">
            <a:avLst/>
          </a:prstGeom>
        </p:spPr>
      </p:pic>
      <p:pic>
        <p:nvPicPr>
          <p:cNvPr id="219" name="Grafik 33">
            <a:extLst>
              <a:ext uri="{FF2B5EF4-FFF2-40B4-BE49-F238E27FC236}">
                <a16:creationId xmlns:a16="http://schemas.microsoft.com/office/drawing/2014/main" id="{69476F7D-EA5C-41BE-9586-7E57D43AD2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91" y="6324755"/>
            <a:ext cx="1297160" cy="304858"/>
          </a:xfrm>
          <a:prstGeom prst="rect">
            <a:avLst/>
          </a:prstGeom>
        </p:spPr>
      </p:pic>
      <p:grpSp>
        <p:nvGrpSpPr>
          <p:cNvPr id="250" name="Gruppieren 249">
            <a:extLst>
              <a:ext uri="{FF2B5EF4-FFF2-40B4-BE49-F238E27FC236}">
                <a16:creationId xmlns:a16="http://schemas.microsoft.com/office/drawing/2014/main" id="{32BC6F28-86DF-4676-9A11-261B49C57027}"/>
              </a:ext>
            </a:extLst>
          </p:cNvPr>
          <p:cNvGrpSpPr/>
          <p:nvPr/>
        </p:nvGrpSpPr>
        <p:grpSpPr>
          <a:xfrm>
            <a:off x="2159281" y="1183922"/>
            <a:ext cx="959982" cy="2290394"/>
            <a:chOff x="1619672" y="887722"/>
            <a:chExt cx="720080" cy="1718019"/>
          </a:xfrm>
        </p:grpSpPr>
        <p:sp>
          <p:nvSpPr>
            <p:cNvPr id="231" name="Rechteck: abgerundete Ecken 230">
              <a:extLst>
                <a:ext uri="{FF2B5EF4-FFF2-40B4-BE49-F238E27FC236}">
                  <a16:creationId xmlns:a16="http://schemas.microsoft.com/office/drawing/2014/main" id="{8826DC42-2B20-4914-B591-72485DE02605}"/>
                </a:ext>
              </a:extLst>
            </p:cNvPr>
            <p:cNvSpPr/>
            <p:nvPr/>
          </p:nvSpPr>
          <p:spPr bwMode="auto">
            <a:xfrm>
              <a:off x="1619672" y="887722"/>
              <a:ext cx="720080" cy="685132"/>
            </a:xfrm>
            <a:prstGeom prst="roundRect">
              <a:avLst>
                <a:gd name="adj" fmla="val 5644"/>
              </a:avLst>
            </a:prstGeom>
            <a:solidFill>
              <a:schemeClr val="accent5">
                <a:lumMod val="60000"/>
                <a:lumOff val="40000"/>
                <a:alpha val="21176"/>
              </a:schemeClr>
            </a:solidFill>
            <a:ln>
              <a:solidFill>
                <a:srgbClr val="000099"/>
              </a:solidFill>
            </a:ln>
            <a:effectLst/>
          </p:spPr>
          <p:txBody>
            <a:bodyPr vert="horz" wrap="none" lIns="119984" tIns="62392" rIns="119984" bIns="62392" numCol="1" rtlCol="0" anchor="ctr" anchorCtr="0" compatLnSpc="1">
              <a:prstTxWarp prst="textNoShape">
                <a:avLst/>
              </a:prstTxWarp>
            </a:bodyPr>
            <a:lstStyle/>
            <a:p>
              <a:pPr defTabSz="1219078"/>
              <a:endParaRPr lang="de-DE" sz="3200" dirty="0"/>
            </a:p>
          </p:txBody>
        </p:sp>
        <p:sp>
          <p:nvSpPr>
            <p:cNvPr id="232" name="Ellipse 231">
              <a:extLst>
                <a:ext uri="{FF2B5EF4-FFF2-40B4-BE49-F238E27FC236}">
                  <a16:creationId xmlns:a16="http://schemas.microsoft.com/office/drawing/2014/main" id="{75E578F9-7FE4-4A7B-8FC2-EB15D449E63C}"/>
                </a:ext>
              </a:extLst>
            </p:cNvPr>
            <p:cNvSpPr/>
            <p:nvPr/>
          </p:nvSpPr>
          <p:spPr bwMode="auto">
            <a:xfrm>
              <a:off x="1907704" y="1511627"/>
              <a:ext cx="144016" cy="144016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</p:spPr>
          <p:txBody>
            <a:bodyPr vert="horz" wrap="none" lIns="119984" tIns="62392" rIns="119984" bIns="62392" numCol="1" rtlCol="0" anchor="ctr" anchorCtr="0" compatLnSpc="1">
              <a:prstTxWarp prst="textNoShape">
                <a:avLst/>
              </a:prstTxWarp>
            </a:bodyPr>
            <a:lstStyle/>
            <a:p>
              <a:pPr defTabSz="1219078"/>
              <a:endParaRPr lang="de-DE" sz="3200"/>
            </a:p>
          </p:txBody>
        </p:sp>
        <p:sp>
          <p:nvSpPr>
            <p:cNvPr id="233" name="Ellipse 232">
              <a:extLst>
                <a:ext uri="{FF2B5EF4-FFF2-40B4-BE49-F238E27FC236}">
                  <a16:creationId xmlns:a16="http://schemas.microsoft.com/office/drawing/2014/main" id="{C4B467FB-6736-4BD8-AE58-ABFB04407AB9}"/>
                </a:ext>
              </a:extLst>
            </p:cNvPr>
            <p:cNvSpPr/>
            <p:nvPr/>
          </p:nvSpPr>
          <p:spPr bwMode="auto">
            <a:xfrm>
              <a:off x="2039372" y="2461725"/>
              <a:ext cx="144016" cy="144016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</p:spPr>
          <p:txBody>
            <a:bodyPr vert="horz" wrap="none" lIns="119984" tIns="62392" rIns="119984" bIns="62392" numCol="1" rtlCol="0" anchor="ctr" anchorCtr="0" compatLnSpc="1">
              <a:prstTxWarp prst="textNoShape">
                <a:avLst/>
              </a:prstTxWarp>
            </a:bodyPr>
            <a:lstStyle/>
            <a:p>
              <a:pPr defTabSz="1219078"/>
              <a:endParaRPr lang="de-DE" sz="3200"/>
            </a:p>
          </p:txBody>
        </p:sp>
        <p:cxnSp>
          <p:nvCxnSpPr>
            <p:cNvPr id="235" name="Verbinder: gewinkelt 234">
              <a:extLst>
                <a:ext uri="{FF2B5EF4-FFF2-40B4-BE49-F238E27FC236}">
                  <a16:creationId xmlns:a16="http://schemas.microsoft.com/office/drawing/2014/main" id="{35C42250-FB47-4F9B-B24E-2EDC9DD05443}"/>
                </a:ext>
              </a:extLst>
            </p:cNvPr>
            <p:cNvCxnSpPr>
              <a:stCxn id="232" idx="4"/>
              <a:endCxn id="233" idx="0"/>
            </p:cNvCxnSpPr>
            <p:nvPr/>
          </p:nvCxnSpPr>
          <p:spPr bwMode="auto">
            <a:xfrm rot="16200000" flipH="1">
              <a:off x="1642505" y="1992850"/>
              <a:ext cx="806082" cy="131668"/>
            </a:xfrm>
            <a:prstGeom prst="bentConnector3">
              <a:avLst/>
            </a:prstGeom>
            <a:solidFill>
              <a:srgbClr val="CCECFF"/>
            </a:solidFill>
            <a:ln w="9525" cap="flat" cmpd="sng" algn="ctr">
              <a:solidFill>
                <a:srgbClr val="00009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36" name="Rechteck: abgerundete Ecken 235">
            <a:extLst>
              <a:ext uri="{FF2B5EF4-FFF2-40B4-BE49-F238E27FC236}">
                <a16:creationId xmlns:a16="http://schemas.microsoft.com/office/drawing/2014/main" id="{4C206C42-0926-49E6-8FF4-EAEC485B5970}"/>
              </a:ext>
            </a:extLst>
          </p:cNvPr>
          <p:cNvSpPr/>
          <p:nvPr/>
        </p:nvSpPr>
        <p:spPr bwMode="auto">
          <a:xfrm>
            <a:off x="3814911" y="1183922"/>
            <a:ext cx="959982" cy="913390"/>
          </a:xfrm>
          <a:prstGeom prst="roundRect">
            <a:avLst>
              <a:gd name="adj" fmla="val 5644"/>
            </a:avLst>
          </a:prstGeom>
          <a:solidFill>
            <a:schemeClr val="accent5">
              <a:lumMod val="60000"/>
              <a:lumOff val="40000"/>
              <a:alpha val="21176"/>
            </a:schemeClr>
          </a:solidFill>
          <a:ln>
            <a:solidFill>
              <a:srgbClr val="000099"/>
            </a:solidFill>
          </a:ln>
          <a:effectLst/>
        </p:spPr>
        <p:txBody>
          <a:bodyPr vert="horz" wrap="none" lIns="119984" tIns="62392" rIns="119984" bIns="62392" numCol="1" rtlCol="0" anchor="ctr" anchorCtr="0" compatLnSpc="1">
            <a:prstTxWarp prst="textNoShape">
              <a:avLst/>
            </a:prstTxWarp>
          </a:bodyPr>
          <a:lstStyle/>
          <a:p>
            <a:pPr defTabSz="1219078"/>
            <a:endParaRPr lang="de-DE" sz="3200"/>
          </a:p>
        </p:txBody>
      </p:sp>
      <p:sp>
        <p:nvSpPr>
          <p:cNvPr id="238" name="Ellipse 237">
            <a:extLst>
              <a:ext uri="{FF2B5EF4-FFF2-40B4-BE49-F238E27FC236}">
                <a16:creationId xmlns:a16="http://schemas.microsoft.com/office/drawing/2014/main" id="{A6349245-C736-4103-89B4-B05B24787BD0}"/>
              </a:ext>
            </a:extLst>
          </p:cNvPr>
          <p:cNvSpPr/>
          <p:nvPr/>
        </p:nvSpPr>
        <p:spPr bwMode="auto">
          <a:xfrm>
            <a:off x="4199506" y="2004159"/>
            <a:ext cx="191996" cy="191996"/>
          </a:xfrm>
          <a:prstGeom prst="ellipse">
            <a:avLst/>
          </a:prstGeom>
          <a:solidFill>
            <a:srgbClr val="000099"/>
          </a:solidFill>
          <a:ln>
            <a:noFill/>
          </a:ln>
          <a:effectLst/>
        </p:spPr>
        <p:txBody>
          <a:bodyPr vert="horz" wrap="none" lIns="119984" tIns="62392" rIns="119984" bIns="62392" numCol="1" rtlCol="0" anchor="ctr" anchorCtr="0" compatLnSpc="1">
            <a:prstTxWarp prst="textNoShape">
              <a:avLst/>
            </a:prstTxWarp>
          </a:bodyPr>
          <a:lstStyle/>
          <a:p>
            <a:pPr defTabSz="1219078"/>
            <a:endParaRPr lang="de-DE" sz="3200"/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B7568B6D-53F1-4FC5-8364-D80E64F75B88}"/>
              </a:ext>
            </a:extLst>
          </p:cNvPr>
          <p:cNvSpPr/>
          <p:nvPr/>
        </p:nvSpPr>
        <p:spPr bwMode="auto">
          <a:xfrm>
            <a:off x="4582897" y="3264077"/>
            <a:ext cx="191996" cy="191996"/>
          </a:xfrm>
          <a:prstGeom prst="ellipse">
            <a:avLst/>
          </a:prstGeom>
          <a:solidFill>
            <a:srgbClr val="000099"/>
          </a:solidFill>
          <a:ln>
            <a:noFill/>
          </a:ln>
          <a:effectLst/>
        </p:spPr>
        <p:txBody>
          <a:bodyPr vert="horz" wrap="none" lIns="119984" tIns="62392" rIns="119984" bIns="62392" numCol="1" rtlCol="0" anchor="ctr" anchorCtr="0" compatLnSpc="1">
            <a:prstTxWarp prst="textNoShape">
              <a:avLst/>
            </a:prstTxWarp>
          </a:bodyPr>
          <a:lstStyle/>
          <a:p>
            <a:pPr defTabSz="1219078"/>
            <a:endParaRPr lang="de-DE" sz="3200"/>
          </a:p>
        </p:txBody>
      </p:sp>
      <p:cxnSp>
        <p:nvCxnSpPr>
          <p:cNvPr id="240" name="Verbinder: gewinkelt 239">
            <a:extLst>
              <a:ext uri="{FF2B5EF4-FFF2-40B4-BE49-F238E27FC236}">
                <a16:creationId xmlns:a16="http://schemas.microsoft.com/office/drawing/2014/main" id="{4F68CADD-01BB-4205-B8E0-73779E10A8C4}"/>
              </a:ext>
            </a:extLst>
          </p:cNvPr>
          <p:cNvCxnSpPr>
            <a:cxnSpLocks/>
            <a:stCxn id="238" idx="4"/>
            <a:endCxn id="239" idx="0"/>
          </p:cNvCxnSpPr>
          <p:nvPr/>
        </p:nvCxnSpPr>
        <p:spPr bwMode="auto">
          <a:xfrm rot="16200000" flipH="1">
            <a:off x="3953238" y="2538420"/>
            <a:ext cx="1067922" cy="383391"/>
          </a:xfrm>
          <a:prstGeom prst="bentConnector3">
            <a:avLst>
              <a:gd name="adj1" fmla="val 50000"/>
            </a:avLst>
          </a:prstGeom>
          <a:solidFill>
            <a:srgbClr val="CCECFF"/>
          </a:solidFill>
          <a:ln w="9525" cap="flat" cmpd="sng" algn="ctr">
            <a:solidFill>
              <a:srgbClr val="000099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0" name="Grafik 59">
            <a:extLst>
              <a:ext uri="{FF2B5EF4-FFF2-40B4-BE49-F238E27FC236}">
                <a16:creationId xmlns:a16="http://schemas.microsoft.com/office/drawing/2014/main" id="{5D820115-8F10-45FA-BB65-5580F10903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0277" y="1640617"/>
            <a:ext cx="2531230" cy="762246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C01EA98D-51CC-448D-9E34-455D6BAA8D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565" y="2401618"/>
            <a:ext cx="2146897" cy="371538"/>
          </a:xfrm>
          <a:prstGeom prst="rect">
            <a:avLst/>
          </a:prstGeom>
        </p:spPr>
      </p:pic>
      <p:pic>
        <p:nvPicPr>
          <p:cNvPr id="21" name="Picture 2" descr="MIDIA-Hub - MIRACUM">
            <a:extLst>
              <a:ext uri="{FF2B5EF4-FFF2-40B4-BE49-F238E27FC236}">
                <a16:creationId xmlns:a16="http://schemas.microsoft.com/office/drawing/2014/main" id="{151CCFA9-628D-6BF3-D603-5177B1FED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565" y="47409"/>
            <a:ext cx="2250942" cy="171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afik 33">
            <a:extLst>
              <a:ext uri="{FF2B5EF4-FFF2-40B4-BE49-F238E27FC236}">
                <a16:creationId xmlns:a16="http://schemas.microsoft.com/office/drawing/2014/main" id="{66A5248D-730C-2853-1D74-95ED019E5F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036" y="4941168"/>
            <a:ext cx="1343016" cy="31563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E4A9864-35A3-4015-C5BB-8C58EFB1F3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6152" y="3953648"/>
            <a:ext cx="4824097" cy="2844000"/>
          </a:xfrm>
          <a:prstGeom prst="rect">
            <a:avLst/>
          </a:prstGeom>
          <a:ln>
            <a:solidFill>
              <a:srgbClr val="000099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BCC1B53-E99E-31EA-C9A1-DC72433502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305" y="3953648"/>
            <a:ext cx="5145194" cy="2844000"/>
          </a:xfrm>
          <a:prstGeom prst="rect">
            <a:avLst/>
          </a:prstGeom>
          <a:ln>
            <a:solidFill>
              <a:srgbClr val="000099"/>
            </a:solidFill>
          </a:ln>
        </p:spPr>
      </p:pic>
    </p:spTree>
    <p:extLst>
      <p:ext uri="{BB962C8B-B14F-4D97-AF65-F5344CB8AC3E}">
        <p14:creationId xmlns:p14="http://schemas.microsoft.com/office/powerpoint/2010/main" val="336618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AB6ECF23-BEF0-4A56-9E1B-4D76DA01D163}"/>
              </a:ext>
            </a:extLst>
          </p:cNvPr>
          <p:cNvGrpSpPr/>
          <p:nvPr/>
        </p:nvGrpSpPr>
        <p:grpSpPr>
          <a:xfrm>
            <a:off x="270013" y="4120386"/>
            <a:ext cx="5315193" cy="2305858"/>
            <a:chOff x="357810" y="3646450"/>
            <a:chExt cx="5315885" cy="2466931"/>
          </a:xfrm>
        </p:grpSpPr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2484A436-B317-4861-B6D7-7FD4D57B23BB}"/>
                </a:ext>
              </a:extLst>
            </p:cNvPr>
            <p:cNvSpPr/>
            <p:nvPr/>
          </p:nvSpPr>
          <p:spPr>
            <a:xfrm>
              <a:off x="357810" y="3650037"/>
              <a:ext cx="5315885" cy="24633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8" name="Rechteck 77">
              <a:extLst>
                <a:ext uri="{FF2B5EF4-FFF2-40B4-BE49-F238E27FC236}">
                  <a16:creationId xmlns:a16="http://schemas.microsoft.com/office/drawing/2014/main" id="{BAC71182-5A47-4F99-8F67-6646EACE1D9A}"/>
                </a:ext>
              </a:extLst>
            </p:cNvPr>
            <p:cNvSpPr/>
            <p:nvPr/>
          </p:nvSpPr>
          <p:spPr>
            <a:xfrm rot="16200000">
              <a:off x="-793647" y="4805455"/>
              <a:ext cx="2466931" cy="1489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/>
                </a:rPr>
                <a:t>PatientInnen</a:t>
              </a:r>
            </a:p>
          </p:txBody>
        </p:sp>
      </p:grpSp>
      <p:sp>
        <p:nvSpPr>
          <p:cNvPr id="138" name="Rechteck 137">
            <a:extLst>
              <a:ext uri="{FF2B5EF4-FFF2-40B4-BE49-F238E27FC236}">
                <a16:creationId xmlns:a16="http://schemas.microsoft.com/office/drawing/2014/main" id="{675A2827-58E5-472A-BE3A-0D5AAE7008BD}"/>
              </a:ext>
            </a:extLst>
          </p:cNvPr>
          <p:cNvSpPr/>
          <p:nvPr/>
        </p:nvSpPr>
        <p:spPr>
          <a:xfrm>
            <a:off x="475447" y="4733859"/>
            <a:ext cx="4264565" cy="1692384"/>
          </a:xfrm>
          <a:prstGeom prst="rect">
            <a:avLst/>
          </a:prstGeom>
          <a:gradFill>
            <a:gsLst>
              <a:gs pos="0">
                <a:srgbClr val="92C17D"/>
              </a:gs>
              <a:gs pos="100000">
                <a:srgbClr val="33CCCC"/>
              </a:gs>
            </a:gsLst>
            <a:lin ang="0" scaled="0"/>
          </a:gra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995" rIns="35995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endParaRPr lang="de-DE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endParaRPr lang="de-DE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endParaRPr lang="de-DE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prstClr val="white"/>
                </a:solidFill>
                <a:latin typeface="Calibri" panose="020F0502020204030204"/>
              </a:rPr>
              <a:t>			</a:t>
            </a:r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9" name="Rechteck 178">
            <a:extLst>
              <a:ext uri="{FF2B5EF4-FFF2-40B4-BE49-F238E27FC236}">
                <a16:creationId xmlns:a16="http://schemas.microsoft.com/office/drawing/2014/main" id="{C6C2A2B6-2DD0-4BBB-A92D-DD11B04268B4}"/>
              </a:ext>
            </a:extLst>
          </p:cNvPr>
          <p:cNvSpPr/>
          <p:nvPr/>
        </p:nvSpPr>
        <p:spPr>
          <a:xfrm>
            <a:off x="7199274" y="4329540"/>
            <a:ext cx="486878" cy="3304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100" i="1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3" name="Gruppieren 102">
            <a:extLst>
              <a:ext uri="{FF2B5EF4-FFF2-40B4-BE49-F238E27FC236}">
                <a16:creationId xmlns:a16="http://schemas.microsoft.com/office/drawing/2014/main" id="{9EB9A69B-05C6-4CE8-A916-32346923D0AF}"/>
              </a:ext>
            </a:extLst>
          </p:cNvPr>
          <p:cNvGrpSpPr/>
          <p:nvPr/>
        </p:nvGrpSpPr>
        <p:grpSpPr>
          <a:xfrm>
            <a:off x="280621" y="1692320"/>
            <a:ext cx="11559772" cy="2205676"/>
            <a:chOff x="319611" y="1199720"/>
            <a:chExt cx="11535031" cy="1052677"/>
          </a:xfrm>
        </p:grpSpPr>
        <p:sp>
          <p:nvSpPr>
            <p:cNvPr id="66" name="Rechteck 65">
              <a:extLst>
                <a:ext uri="{FF2B5EF4-FFF2-40B4-BE49-F238E27FC236}">
                  <a16:creationId xmlns:a16="http://schemas.microsoft.com/office/drawing/2014/main" id="{8256A454-4C97-422F-967F-61AA9F2B1C90}"/>
                </a:ext>
              </a:extLst>
            </p:cNvPr>
            <p:cNvSpPr/>
            <p:nvPr/>
          </p:nvSpPr>
          <p:spPr>
            <a:xfrm>
              <a:off x="319611" y="1199721"/>
              <a:ext cx="11535031" cy="10526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7" name="Rechteck 66">
              <a:extLst>
                <a:ext uri="{FF2B5EF4-FFF2-40B4-BE49-F238E27FC236}">
                  <a16:creationId xmlns:a16="http://schemas.microsoft.com/office/drawing/2014/main" id="{63F89D8A-CC57-49E4-903F-35FC17EC1BE0}"/>
                </a:ext>
              </a:extLst>
            </p:cNvPr>
            <p:cNvSpPr/>
            <p:nvPr/>
          </p:nvSpPr>
          <p:spPr>
            <a:xfrm rot="16200000">
              <a:off x="-133962" y="1653295"/>
              <a:ext cx="1052677" cy="1455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/>
                </a:rPr>
                <a:t>FORSCHUNG</a:t>
              </a:r>
            </a:p>
          </p:txBody>
        </p:sp>
      </p:grp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7B7A158D-556B-4021-89CA-DB2AC281DE10}"/>
              </a:ext>
            </a:extLst>
          </p:cNvPr>
          <p:cNvGrpSpPr/>
          <p:nvPr/>
        </p:nvGrpSpPr>
        <p:grpSpPr>
          <a:xfrm>
            <a:off x="5686366" y="4120390"/>
            <a:ext cx="6154026" cy="2309204"/>
            <a:chOff x="327454" y="3780582"/>
            <a:chExt cx="11535031" cy="2676563"/>
          </a:xfrm>
        </p:grpSpPr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76E49A99-2369-4533-8A13-EC6C5459CEF6}"/>
                </a:ext>
              </a:extLst>
            </p:cNvPr>
            <p:cNvSpPr/>
            <p:nvPr/>
          </p:nvSpPr>
          <p:spPr>
            <a:xfrm>
              <a:off x="327454" y="3784465"/>
              <a:ext cx="11535031" cy="26726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B1806CAE-C764-4D18-B766-8220E52A805D}"/>
                </a:ext>
              </a:extLst>
            </p:cNvPr>
            <p:cNvSpPr/>
            <p:nvPr/>
          </p:nvSpPr>
          <p:spPr>
            <a:xfrm rot="16200000">
              <a:off x="-859869" y="4968991"/>
              <a:ext cx="2672680" cy="2958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/>
                </a:rPr>
                <a:t>VERSORGUNG</a:t>
              </a:r>
            </a:p>
          </p:txBody>
        </p:sp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E049F14F-E64A-480F-83B3-32AC03E02BB8}"/>
              </a:ext>
            </a:extLst>
          </p:cNvPr>
          <p:cNvSpPr/>
          <p:nvPr/>
        </p:nvSpPr>
        <p:spPr>
          <a:xfrm>
            <a:off x="0" y="6653635"/>
            <a:ext cx="1269835" cy="15386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000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A751346-CFD5-49A8-A384-D8BB4B6F939D}"/>
              </a:ext>
            </a:extLst>
          </p:cNvPr>
          <p:cNvSpPr/>
          <p:nvPr/>
        </p:nvSpPr>
        <p:spPr>
          <a:xfrm>
            <a:off x="550222" y="1914703"/>
            <a:ext cx="5344236" cy="33046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prstClr val="white"/>
                </a:solidFill>
                <a:latin typeface="Calibri" panose="020F0502020204030204"/>
              </a:rPr>
              <a:t>Siemens </a:t>
            </a:r>
            <a:r>
              <a:rPr lang="de-DE" sz="1100" b="1" dirty="0" err="1">
                <a:solidFill>
                  <a:prstClr val="white"/>
                </a:solidFill>
                <a:latin typeface="Calibri" panose="020F0502020204030204"/>
              </a:rPr>
              <a:t>Healthineers</a:t>
            </a:r>
            <a:r>
              <a:rPr lang="de-DE" sz="11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DE" sz="1100" b="1" dirty="0" err="1">
                <a:solidFill>
                  <a:prstClr val="white"/>
                </a:solidFill>
                <a:latin typeface="Calibri" panose="020F0502020204030204"/>
              </a:rPr>
              <a:t>tdhp</a:t>
            </a:r>
            <a:r>
              <a:rPr lang="de-DE" sz="11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DE" sz="1100" b="1" dirty="0" err="1">
                <a:solidFill>
                  <a:prstClr val="white"/>
                </a:solidFill>
                <a:latin typeface="Calibri" panose="020F0502020204030204"/>
              </a:rPr>
              <a:t>connect</a:t>
            </a:r>
            <a:endParaRPr lang="de-DE" sz="11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42054D4-8D7A-4D67-A3AC-A0EB340CE319}"/>
              </a:ext>
            </a:extLst>
          </p:cNvPr>
          <p:cNvSpPr/>
          <p:nvPr/>
        </p:nvSpPr>
        <p:spPr>
          <a:xfrm>
            <a:off x="3905352" y="2784997"/>
            <a:ext cx="2723184" cy="33046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marL="457154" lvl="1"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prstClr val="white"/>
                </a:solidFill>
                <a:latin typeface="Calibri" panose="020F0502020204030204"/>
              </a:rPr>
              <a:t>Siemens Healthineers Adaptor</a:t>
            </a:r>
          </a:p>
          <a:p>
            <a:pPr marL="457154" lvl="1"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prstClr val="white"/>
                </a:solidFill>
                <a:latin typeface="Calibri" panose="020F0502020204030204"/>
                <a:cs typeface="Calibri"/>
              </a:rPr>
              <a:t>(</a:t>
            </a:r>
            <a:r>
              <a:rPr lang="de-DE" sz="1100" b="1" dirty="0" err="1">
                <a:solidFill>
                  <a:prstClr val="white"/>
                </a:solidFill>
                <a:latin typeface="Calibri" panose="020F0502020204030204"/>
                <a:cs typeface="Calibri"/>
              </a:rPr>
              <a:t>tdhp</a:t>
            </a:r>
            <a:r>
              <a:rPr lang="de-DE" sz="1100" b="1" dirty="0">
                <a:solidFill>
                  <a:prstClr val="white"/>
                </a:solidFill>
                <a:latin typeface="Calibri" panose="020F0502020204030204"/>
                <a:cs typeface="Calibri"/>
              </a:rPr>
              <a:t> </a:t>
            </a:r>
            <a:r>
              <a:rPr lang="de-DE" sz="1100" b="1" dirty="0" err="1">
                <a:solidFill>
                  <a:prstClr val="white"/>
                </a:solidFill>
                <a:latin typeface="Calibri" panose="020F0502020204030204"/>
                <a:cs typeface="Calibri"/>
              </a:rPr>
              <a:t>connector</a:t>
            </a:r>
            <a:r>
              <a:rPr lang="de-DE" sz="1100" b="1" dirty="0">
                <a:solidFill>
                  <a:prstClr val="white"/>
                </a:solidFill>
                <a:latin typeface="Calibri" panose="020F0502020204030204"/>
                <a:cs typeface="Calibri"/>
              </a:rPr>
              <a:t> UK Erlangen)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02D59DD-A6B2-41C9-B56D-9A54E9E80B9F}"/>
              </a:ext>
            </a:extLst>
          </p:cNvPr>
          <p:cNvSpPr txBox="1"/>
          <p:nvPr/>
        </p:nvSpPr>
        <p:spPr>
          <a:xfrm>
            <a:off x="519820" y="-20998"/>
            <a:ext cx="10277400" cy="1310957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defTabSz="914309" fontAlgn="auto">
              <a:spcAft>
                <a:spcPts val="0"/>
              </a:spcAft>
              <a:defRPr/>
            </a:pPr>
            <a:r>
              <a:rPr lang="de-DE" sz="2800" b="1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Datenbereitstellung</a:t>
            </a:r>
            <a:r>
              <a:rPr lang="de-DE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E865ABA4-D2F1-405B-A199-4A04AC31F63B}"/>
              </a:ext>
            </a:extLst>
          </p:cNvPr>
          <p:cNvSpPr/>
          <p:nvPr/>
        </p:nvSpPr>
        <p:spPr>
          <a:xfrm>
            <a:off x="6066635" y="1910927"/>
            <a:ext cx="5651303" cy="33046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prstClr val="white"/>
                </a:solidFill>
                <a:latin typeface="Calibri" panose="020F0502020204030204"/>
              </a:rPr>
              <a:t>Siemens Healthineers Portal</a:t>
            </a:r>
          </a:p>
        </p:txBody>
      </p:sp>
      <p:cxnSp>
        <p:nvCxnSpPr>
          <p:cNvPr id="65" name="Gerade Verbindung mit Pfeil 76">
            <a:extLst>
              <a:ext uri="{FF2B5EF4-FFF2-40B4-BE49-F238E27FC236}">
                <a16:creationId xmlns:a16="http://schemas.microsoft.com/office/drawing/2014/main" id="{DCD00E98-B787-4C2F-80FA-895F88B305BF}"/>
              </a:ext>
            </a:extLst>
          </p:cNvPr>
          <p:cNvCxnSpPr>
            <a:cxnSpLocks/>
          </p:cNvCxnSpPr>
          <p:nvPr/>
        </p:nvCxnSpPr>
        <p:spPr>
          <a:xfrm rot="16200000" flipV="1">
            <a:off x="7668316" y="3623463"/>
            <a:ext cx="2765115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hteck 88">
            <a:extLst>
              <a:ext uri="{FF2B5EF4-FFF2-40B4-BE49-F238E27FC236}">
                <a16:creationId xmlns:a16="http://schemas.microsoft.com/office/drawing/2014/main" id="{C1216C9F-DE3C-4078-B31A-12CD001E722D}"/>
              </a:ext>
            </a:extLst>
          </p:cNvPr>
          <p:cNvSpPr/>
          <p:nvPr/>
        </p:nvSpPr>
        <p:spPr>
          <a:xfrm>
            <a:off x="2701431" y="4828975"/>
            <a:ext cx="539930" cy="359953"/>
          </a:xfrm>
          <a:prstGeom prst="rect">
            <a:avLst/>
          </a:prstGeom>
          <a:gradFill>
            <a:gsLst>
              <a:gs pos="100000">
                <a:srgbClr val="85DBD7"/>
              </a:gs>
              <a:gs pos="0">
                <a:schemeClr val="accent6">
                  <a:lumMod val="105000"/>
                  <a:satMod val="109000"/>
                  <a:tint val="81000"/>
                </a:schemeClr>
              </a:gs>
            </a:gsLst>
            <a:lin ang="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995" rIns="35995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cs typeface="Calibri"/>
              </a:rPr>
              <a:t>3-D Daten</a:t>
            </a:r>
          </a:p>
        </p:txBody>
      </p:sp>
      <p:sp>
        <p:nvSpPr>
          <p:cNvPr id="91" name="Rechteck 90">
            <a:extLst>
              <a:ext uri="{FF2B5EF4-FFF2-40B4-BE49-F238E27FC236}">
                <a16:creationId xmlns:a16="http://schemas.microsoft.com/office/drawing/2014/main" id="{A1089A7C-DDEC-405A-BA94-F98F457A1A88}"/>
              </a:ext>
            </a:extLst>
          </p:cNvPr>
          <p:cNvSpPr/>
          <p:nvPr/>
        </p:nvSpPr>
        <p:spPr>
          <a:xfrm>
            <a:off x="4105261" y="4826622"/>
            <a:ext cx="527392" cy="35995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995" rIns="35995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cs typeface="Calibri"/>
              </a:rPr>
              <a:t>Chat</a:t>
            </a:r>
          </a:p>
        </p:txBody>
      </p:sp>
      <p:sp>
        <p:nvSpPr>
          <p:cNvPr id="92" name="Rechteck 91">
            <a:extLst>
              <a:ext uri="{FF2B5EF4-FFF2-40B4-BE49-F238E27FC236}">
                <a16:creationId xmlns:a16="http://schemas.microsoft.com/office/drawing/2014/main" id="{31377C2B-AEE0-4F4A-B5C8-FA57315B26CE}"/>
              </a:ext>
            </a:extLst>
          </p:cNvPr>
          <p:cNvSpPr/>
          <p:nvPr/>
        </p:nvSpPr>
        <p:spPr>
          <a:xfrm>
            <a:off x="2702031" y="4193748"/>
            <a:ext cx="539930" cy="3599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rIns="35995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>
                <a:solidFill>
                  <a:prstClr val="white"/>
                </a:solidFill>
                <a:latin typeface="Calibri" panose="020F0502020204030204"/>
              </a:rPr>
              <a:t>FAU-KI</a:t>
            </a:r>
          </a:p>
        </p:txBody>
      </p:sp>
      <p:sp>
        <p:nvSpPr>
          <p:cNvPr id="93" name="Rechteck 92">
            <a:extLst>
              <a:ext uri="{FF2B5EF4-FFF2-40B4-BE49-F238E27FC236}">
                <a16:creationId xmlns:a16="http://schemas.microsoft.com/office/drawing/2014/main" id="{245122A2-04BD-45E2-8B30-AC7E9F7BC87D}"/>
              </a:ext>
            </a:extLst>
          </p:cNvPr>
          <p:cNvSpPr/>
          <p:nvPr/>
        </p:nvSpPr>
        <p:spPr>
          <a:xfrm>
            <a:off x="475448" y="4193748"/>
            <a:ext cx="587548" cy="3599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rIns="35995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>
                <a:solidFill>
                  <a:prstClr val="white"/>
                </a:solidFill>
                <a:latin typeface="Calibri" panose="020F0502020204030204"/>
              </a:rPr>
              <a:t>Wearables </a:t>
            </a:r>
          </a:p>
        </p:txBody>
      </p:sp>
      <p:cxnSp>
        <p:nvCxnSpPr>
          <p:cNvPr id="94" name="Gerade Verbindung mit Pfeil 93">
            <a:extLst>
              <a:ext uri="{FF2B5EF4-FFF2-40B4-BE49-F238E27FC236}">
                <a16:creationId xmlns:a16="http://schemas.microsoft.com/office/drawing/2014/main" id="{874A2AEA-596D-4C4E-9533-BED274C35B2E}"/>
              </a:ext>
            </a:extLst>
          </p:cNvPr>
          <p:cNvCxnSpPr>
            <a:cxnSpLocks/>
            <a:stCxn id="84" idx="0"/>
            <a:endCxn id="93" idx="2"/>
          </p:cNvCxnSpPr>
          <p:nvPr/>
        </p:nvCxnSpPr>
        <p:spPr>
          <a:xfrm flipH="1" flipV="1">
            <a:off x="769222" y="4553702"/>
            <a:ext cx="3347" cy="275273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mit Pfeil 94">
            <a:extLst>
              <a:ext uri="{FF2B5EF4-FFF2-40B4-BE49-F238E27FC236}">
                <a16:creationId xmlns:a16="http://schemas.microsoft.com/office/drawing/2014/main" id="{6B8A0443-932B-4878-BBD6-5D57B51E6960}"/>
              </a:ext>
            </a:extLst>
          </p:cNvPr>
          <p:cNvCxnSpPr>
            <a:cxnSpLocks/>
          </p:cNvCxnSpPr>
          <p:nvPr/>
        </p:nvCxnSpPr>
        <p:spPr>
          <a:xfrm flipH="1" flipV="1">
            <a:off x="1529565" y="4553702"/>
            <a:ext cx="0" cy="275273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mit Pfeil 95">
            <a:extLst>
              <a:ext uri="{FF2B5EF4-FFF2-40B4-BE49-F238E27FC236}">
                <a16:creationId xmlns:a16="http://schemas.microsoft.com/office/drawing/2014/main" id="{CDB06F03-EBCC-446D-9B21-AC7F9DC0115E}"/>
              </a:ext>
            </a:extLst>
          </p:cNvPr>
          <p:cNvCxnSpPr>
            <a:cxnSpLocks/>
            <a:stCxn id="85" idx="0"/>
            <a:endCxn id="98" idx="2"/>
          </p:cNvCxnSpPr>
          <p:nvPr/>
        </p:nvCxnSpPr>
        <p:spPr>
          <a:xfrm flipH="1" flipV="1">
            <a:off x="2301935" y="4553702"/>
            <a:ext cx="600" cy="275273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mit Pfeil 96">
            <a:extLst>
              <a:ext uri="{FF2B5EF4-FFF2-40B4-BE49-F238E27FC236}">
                <a16:creationId xmlns:a16="http://schemas.microsoft.com/office/drawing/2014/main" id="{C457F277-265B-4F73-901C-AE8F49C04AAA}"/>
              </a:ext>
            </a:extLst>
          </p:cNvPr>
          <p:cNvCxnSpPr>
            <a:cxnSpLocks/>
            <a:stCxn id="89" idx="0"/>
            <a:endCxn id="92" idx="2"/>
          </p:cNvCxnSpPr>
          <p:nvPr/>
        </p:nvCxnSpPr>
        <p:spPr>
          <a:xfrm flipV="1">
            <a:off x="2971396" y="4553702"/>
            <a:ext cx="600" cy="275273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hteck 97">
            <a:extLst>
              <a:ext uri="{FF2B5EF4-FFF2-40B4-BE49-F238E27FC236}">
                <a16:creationId xmlns:a16="http://schemas.microsoft.com/office/drawing/2014/main" id="{5EA027BA-2805-42AC-B39F-4D0E7FD0697F}"/>
              </a:ext>
            </a:extLst>
          </p:cNvPr>
          <p:cNvSpPr/>
          <p:nvPr/>
        </p:nvSpPr>
        <p:spPr>
          <a:xfrm>
            <a:off x="2031970" y="4193748"/>
            <a:ext cx="539930" cy="3599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rIns="35995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>
                <a:solidFill>
                  <a:prstClr val="white"/>
                </a:solidFill>
                <a:latin typeface="Calibri" panose="020F0502020204030204"/>
              </a:rPr>
              <a:t>System</a:t>
            </a:r>
          </a:p>
        </p:txBody>
      </p:sp>
      <p:sp>
        <p:nvSpPr>
          <p:cNvPr id="101" name="Rechteck 100">
            <a:extLst>
              <a:ext uri="{FF2B5EF4-FFF2-40B4-BE49-F238E27FC236}">
                <a16:creationId xmlns:a16="http://schemas.microsoft.com/office/drawing/2014/main" id="{1B00EE1A-8101-47D0-8144-A61C82BB37CC}"/>
              </a:ext>
            </a:extLst>
          </p:cNvPr>
          <p:cNvSpPr/>
          <p:nvPr/>
        </p:nvSpPr>
        <p:spPr>
          <a:xfrm>
            <a:off x="4019367" y="4191396"/>
            <a:ext cx="694120" cy="3599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rIns="35995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>
                <a:solidFill>
                  <a:prstClr val="white"/>
                </a:solidFill>
                <a:latin typeface="Calibri" panose="020F0502020204030204"/>
              </a:rPr>
              <a:t>Siemens Healthineers</a:t>
            </a:r>
          </a:p>
        </p:txBody>
      </p:sp>
      <p:cxnSp>
        <p:nvCxnSpPr>
          <p:cNvPr id="104" name="Gerade Verbindung mit Pfeil 103">
            <a:extLst>
              <a:ext uri="{FF2B5EF4-FFF2-40B4-BE49-F238E27FC236}">
                <a16:creationId xmlns:a16="http://schemas.microsoft.com/office/drawing/2014/main" id="{56EE806F-1C4C-4FA7-BDEE-6C908C732CF7}"/>
              </a:ext>
            </a:extLst>
          </p:cNvPr>
          <p:cNvCxnSpPr>
            <a:cxnSpLocks/>
            <a:stCxn id="91" idx="0"/>
            <a:endCxn id="101" idx="2"/>
          </p:cNvCxnSpPr>
          <p:nvPr/>
        </p:nvCxnSpPr>
        <p:spPr>
          <a:xfrm flipH="1" flipV="1">
            <a:off x="4366427" y="4551349"/>
            <a:ext cx="2530" cy="275273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hteck 104">
            <a:extLst>
              <a:ext uri="{FF2B5EF4-FFF2-40B4-BE49-F238E27FC236}">
                <a16:creationId xmlns:a16="http://schemas.microsoft.com/office/drawing/2014/main" id="{32ECCACF-8C93-4D5B-8B1C-026133502745}"/>
              </a:ext>
            </a:extLst>
          </p:cNvPr>
          <p:cNvSpPr/>
          <p:nvPr/>
        </p:nvSpPr>
        <p:spPr>
          <a:xfrm>
            <a:off x="4183566" y="5093928"/>
            <a:ext cx="527392" cy="35995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995" rIns="35995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cs typeface="Calibri"/>
              </a:rPr>
              <a:t>Video</a:t>
            </a:r>
          </a:p>
        </p:txBody>
      </p:sp>
      <p:sp>
        <p:nvSpPr>
          <p:cNvPr id="106" name="Rechteck 105">
            <a:extLst>
              <a:ext uri="{FF2B5EF4-FFF2-40B4-BE49-F238E27FC236}">
                <a16:creationId xmlns:a16="http://schemas.microsoft.com/office/drawing/2014/main" id="{6A9BEB68-6B5C-496D-817E-DC3575E67C71}"/>
              </a:ext>
            </a:extLst>
          </p:cNvPr>
          <p:cNvSpPr/>
          <p:nvPr/>
        </p:nvSpPr>
        <p:spPr>
          <a:xfrm>
            <a:off x="1173776" y="4193748"/>
            <a:ext cx="730625" cy="3599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rIns="35995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>
                <a:solidFill>
                  <a:prstClr val="white"/>
                </a:solidFill>
                <a:latin typeface="Calibri" panose="020F0502020204030204"/>
              </a:rPr>
              <a:t>Fragebögen</a:t>
            </a:r>
          </a:p>
        </p:txBody>
      </p:sp>
      <p:sp>
        <p:nvSpPr>
          <p:cNvPr id="112" name="Rechteck 111">
            <a:extLst>
              <a:ext uri="{FF2B5EF4-FFF2-40B4-BE49-F238E27FC236}">
                <a16:creationId xmlns:a16="http://schemas.microsoft.com/office/drawing/2014/main" id="{E3BB5D95-3AD3-4B5C-924D-319219B70998}"/>
              </a:ext>
            </a:extLst>
          </p:cNvPr>
          <p:cNvSpPr/>
          <p:nvPr/>
        </p:nvSpPr>
        <p:spPr>
          <a:xfrm>
            <a:off x="2751724" y="5135665"/>
            <a:ext cx="539930" cy="359953"/>
          </a:xfrm>
          <a:prstGeom prst="rect">
            <a:avLst/>
          </a:prstGeom>
          <a:solidFill>
            <a:srgbClr val="85DBD7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rIns="35995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Präv. App</a:t>
            </a:r>
          </a:p>
        </p:txBody>
      </p:sp>
      <p:sp>
        <p:nvSpPr>
          <p:cNvPr id="113" name="Rechteck 112">
            <a:extLst>
              <a:ext uri="{FF2B5EF4-FFF2-40B4-BE49-F238E27FC236}">
                <a16:creationId xmlns:a16="http://schemas.microsoft.com/office/drawing/2014/main" id="{4F284C40-05EC-4E36-9289-991F5630D318}"/>
              </a:ext>
            </a:extLst>
          </p:cNvPr>
          <p:cNvSpPr/>
          <p:nvPr/>
        </p:nvSpPr>
        <p:spPr>
          <a:xfrm>
            <a:off x="3372728" y="4826622"/>
            <a:ext cx="539930" cy="359953"/>
          </a:xfrm>
          <a:prstGeom prst="rect">
            <a:avLst/>
          </a:prstGeom>
          <a:solidFill>
            <a:srgbClr val="85DBD7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rIns="35995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Netzwerk</a:t>
            </a:r>
          </a:p>
        </p:txBody>
      </p:sp>
      <p:sp>
        <p:nvSpPr>
          <p:cNvPr id="114" name="Rechteck 113">
            <a:extLst>
              <a:ext uri="{FF2B5EF4-FFF2-40B4-BE49-F238E27FC236}">
                <a16:creationId xmlns:a16="http://schemas.microsoft.com/office/drawing/2014/main" id="{0507EF94-A5C0-4C6A-94F6-AD349548DB9F}"/>
              </a:ext>
            </a:extLst>
          </p:cNvPr>
          <p:cNvSpPr/>
          <p:nvPr/>
        </p:nvSpPr>
        <p:spPr>
          <a:xfrm>
            <a:off x="3372728" y="4191396"/>
            <a:ext cx="539930" cy="3599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rIns="35995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>
                <a:solidFill>
                  <a:prstClr val="white"/>
                </a:solidFill>
                <a:latin typeface="Calibri" panose="020F0502020204030204"/>
              </a:rPr>
              <a:t>System</a:t>
            </a:r>
          </a:p>
        </p:txBody>
      </p:sp>
      <p:cxnSp>
        <p:nvCxnSpPr>
          <p:cNvPr id="115" name="Gerade Verbindung mit Pfeil 114">
            <a:extLst>
              <a:ext uri="{FF2B5EF4-FFF2-40B4-BE49-F238E27FC236}">
                <a16:creationId xmlns:a16="http://schemas.microsoft.com/office/drawing/2014/main" id="{59B521FD-440C-4896-AEC4-92C6CA6AA985}"/>
              </a:ext>
            </a:extLst>
          </p:cNvPr>
          <p:cNvCxnSpPr>
            <a:cxnSpLocks/>
            <a:stCxn id="113" idx="0"/>
            <a:endCxn id="114" idx="2"/>
          </p:cNvCxnSpPr>
          <p:nvPr/>
        </p:nvCxnSpPr>
        <p:spPr>
          <a:xfrm flipV="1">
            <a:off x="3642693" y="4551349"/>
            <a:ext cx="0" cy="275273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uppieren 115">
            <a:extLst>
              <a:ext uri="{FF2B5EF4-FFF2-40B4-BE49-F238E27FC236}">
                <a16:creationId xmlns:a16="http://schemas.microsoft.com/office/drawing/2014/main" id="{79BB6FEF-FCD8-45CC-81FC-6E8E4DBDEA56}"/>
              </a:ext>
            </a:extLst>
          </p:cNvPr>
          <p:cNvGrpSpPr/>
          <p:nvPr/>
        </p:nvGrpSpPr>
        <p:grpSpPr>
          <a:xfrm>
            <a:off x="539438" y="2576418"/>
            <a:ext cx="3325378" cy="1304490"/>
            <a:chOff x="357810" y="2269903"/>
            <a:chExt cx="5213758" cy="107968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7" name="Rechteck 116">
              <a:extLst>
                <a:ext uri="{FF2B5EF4-FFF2-40B4-BE49-F238E27FC236}">
                  <a16:creationId xmlns:a16="http://schemas.microsoft.com/office/drawing/2014/main" id="{4AB82F29-210D-47C6-BE5E-3367A5014C36}"/>
                </a:ext>
              </a:extLst>
            </p:cNvPr>
            <p:cNvSpPr/>
            <p:nvPr/>
          </p:nvSpPr>
          <p:spPr>
            <a:xfrm>
              <a:off x="357810" y="2269903"/>
              <a:ext cx="5213758" cy="1079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9" name="Rechteck 118">
              <a:extLst>
                <a:ext uri="{FF2B5EF4-FFF2-40B4-BE49-F238E27FC236}">
                  <a16:creationId xmlns:a16="http://schemas.microsoft.com/office/drawing/2014/main" id="{D1DEFF22-033B-4458-8B70-C9F78CB76633}"/>
                </a:ext>
              </a:extLst>
            </p:cNvPr>
            <p:cNvSpPr/>
            <p:nvPr/>
          </p:nvSpPr>
          <p:spPr>
            <a:xfrm rot="16200000">
              <a:off x="-39639" y="2683454"/>
              <a:ext cx="1068622" cy="2586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/>
                </a:rPr>
                <a:t>Middleware</a:t>
              </a:r>
            </a:p>
          </p:txBody>
        </p:sp>
      </p:grpSp>
      <p:sp>
        <p:nvSpPr>
          <p:cNvPr id="120" name="Rechteck 119">
            <a:extLst>
              <a:ext uri="{FF2B5EF4-FFF2-40B4-BE49-F238E27FC236}">
                <a16:creationId xmlns:a16="http://schemas.microsoft.com/office/drawing/2014/main" id="{67B1F371-09C4-41CA-A6CC-C8EF1378BC99}"/>
              </a:ext>
            </a:extLst>
          </p:cNvPr>
          <p:cNvSpPr/>
          <p:nvPr/>
        </p:nvSpPr>
        <p:spPr>
          <a:xfrm>
            <a:off x="895383" y="3400362"/>
            <a:ext cx="2830282" cy="3599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45714" rIns="35995" bIns="45714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prstClr val="white"/>
                </a:solidFill>
                <a:latin typeface="Calibri" panose="020F0502020204030204"/>
              </a:rPr>
              <a:t>Middleware (ext. Dienstleister) </a:t>
            </a:r>
            <a:endParaRPr lang="de-DE" sz="1100" b="1" dirty="0">
              <a:solidFill>
                <a:prstClr val="white"/>
              </a:solidFill>
              <a:latin typeface="Calibri" panose="020F0502020204030204"/>
              <a:cs typeface="Calibri"/>
            </a:endParaRPr>
          </a:p>
        </p:txBody>
      </p:sp>
      <p:cxnSp>
        <p:nvCxnSpPr>
          <p:cNvPr id="121" name="Gerade Verbindung mit Pfeil 120">
            <a:extLst>
              <a:ext uri="{FF2B5EF4-FFF2-40B4-BE49-F238E27FC236}">
                <a16:creationId xmlns:a16="http://schemas.microsoft.com/office/drawing/2014/main" id="{399B5E43-AE57-448F-87F7-BA8E98A9DACC}"/>
              </a:ext>
            </a:extLst>
          </p:cNvPr>
          <p:cNvCxnSpPr>
            <a:cxnSpLocks/>
            <a:stCxn id="93" idx="0"/>
          </p:cNvCxnSpPr>
          <p:nvPr/>
        </p:nvCxnSpPr>
        <p:spPr>
          <a:xfrm flipV="1">
            <a:off x="769222" y="3776348"/>
            <a:ext cx="373550" cy="417401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Gerade Verbindung mit Pfeil 121">
            <a:extLst>
              <a:ext uri="{FF2B5EF4-FFF2-40B4-BE49-F238E27FC236}">
                <a16:creationId xmlns:a16="http://schemas.microsoft.com/office/drawing/2014/main" id="{C6170665-73EB-4DED-8227-704F7CD88273}"/>
              </a:ext>
            </a:extLst>
          </p:cNvPr>
          <p:cNvCxnSpPr>
            <a:cxnSpLocks/>
          </p:cNvCxnSpPr>
          <p:nvPr/>
        </p:nvCxnSpPr>
        <p:spPr>
          <a:xfrm flipV="1">
            <a:off x="1534923" y="3760315"/>
            <a:ext cx="0" cy="435747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Gerade Verbindung mit Pfeil 122">
            <a:extLst>
              <a:ext uri="{FF2B5EF4-FFF2-40B4-BE49-F238E27FC236}">
                <a16:creationId xmlns:a16="http://schemas.microsoft.com/office/drawing/2014/main" id="{6B0D4E82-2DE9-409A-8351-B95B158F0B29}"/>
              </a:ext>
            </a:extLst>
          </p:cNvPr>
          <p:cNvCxnSpPr>
            <a:cxnSpLocks/>
          </p:cNvCxnSpPr>
          <p:nvPr/>
        </p:nvCxnSpPr>
        <p:spPr>
          <a:xfrm flipV="1">
            <a:off x="2305134" y="3760315"/>
            <a:ext cx="0" cy="435225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Gerade Verbindung mit Pfeil 123">
            <a:extLst>
              <a:ext uri="{FF2B5EF4-FFF2-40B4-BE49-F238E27FC236}">
                <a16:creationId xmlns:a16="http://schemas.microsoft.com/office/drawing/2014/main" id="{25A13042-A548-4F3D-A412-A899876B06D2}"/>
              </a:ext>
            </a:extLst>
          </p:cNvPr>
          <p:cNvCxnSpPr>
            <a:cxnSpLocks/>
          </p:cNvCxnSpPr>
          <p:nvPr/>
        </p:nvCxnSpPr>
        <p:spPr>
          <a:xfrm flipV="1">
            <a:off x="2970259" y="3776348"/>
            <a:ext cx="0" cy="430789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Gerade Verbindung mit Pfeil 124">
            <a:extLst>
              <a:ext uri="{FF2B5EF4-FFF2-40B4-BE49-F238E27FC236}">
                <a16:creationId xmlns:a16="http://schemas.microsoft.com/office/drawing/2014/main" id="{F08FC0C2-F947-431E-90A0-47D83B0EB3BF}"/>
              </a:ext>
            </a:extLst>
          </p:cNvPr>
          <p:cNvCxnSpPr>
            <a:cxnSpLocks/>
          </p:cNvCxnSpPr>
          <p:nvPr/>
        </p:nvCxnSpPr>
        <p:spPr>
          <a:xfrm flipV="1">
            <a:off x="3642421" y="3776348"/>
            <a:ext cx="0" cy="415048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Gerade Verbindung mit Pfeil 133">
            <a:extLst>
              <a:ext uri="{FF2B5EF4-FFF2-40B4-BE49-F238E27FC236}">
                <a16:creationId xmlns:a16="http://schemas.microsoft.com/office/drawing/2014/main" id="{9C4F20AB-9493-44CC-91B9-ACAB2D1834EE}"/>
              </a:ext>
            </a:extLst>
          </p:cNvPr>
          <p:cNvCxnSpPr>
            <a:cxnSpLocks/>
          </p:cNvCxnSpPr>
          <p:nvPr/>
        </p:nvCxnSpPr>
        <p:spPr>
          <a:xfrm flipH="1" flipV="1">
            <a:off x="5266944" y="2240906"/>
            <a:ext cx="0" cy="53721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hteck 145">
            <a:extLst>
              <a:ext uri="{FF2B5EF4-FFF2-40B4-BE49-F238E27FC236}">
                <a16:creationId xmlns:a16="http://schemas.microsoft.com/office/drawing/2014/main" id="{9E83B698-FB94-497C-96AA-6F4DD767A119}"/>
              </a:ext>
            </a:extLst>
          </p:cNvPr>
          <p:cNvSpPr/>
          <p:nvPr/>
        </p:nvSpPr>
        <p:spPr>
          <a:xfrm>
            <a:off x="890274" y="2785385"/>
            <a:ext cx="2828417" cy="33046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marL="457154" lvl="1"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prstClr val="white"/>
                </a:solidFill>
                <a:latin typeface="Calibri" panose="020F0502020204030204"/>
              </a:rPr>
              <a:t>Siemens </a:t>
            </a:r>
            <a:r>
              <a:rPr lang="de-DE" sz="1100" b="1" dirty="0" err="1">
                <a:solidFill>
                  <a:prstClr val="white"/>
                </a:solidFill>
                <a:latin typeface="Calibri" panose="020F0502020204030204"/>
              </a:rPr>
              <a:t>Healthineers</a:t>
            </a:r>
            <a:r>
              <a:rPr lang="de-DE" sz="11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DE" sz="1100" b="1" dirty="0" err="1">
                <a:solidFill>
                  <a:prstClr val="white"/>
                </a:solidFill>
                <a:latin typeface="Calibri" panose="020F0502020204030204"/>
              </a:rPr>
              <a:t>Adaptor</a:t>
            </a:r>
            <a:r>
              <a:rPr lang="de-DE" sz="11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  <a:p>
            <a:pPr marL="457154" lvl="1"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prstClr val="white"/>
                </a:solidFill>
                <a:latin typeface="Calibri" panose="020F0502020204030204"/>
              </a:rPr>
              <a:t>(</a:t>
            </a:r>
            <a:r>
              <a:rPr lang="de-DE" sz="1100" b="1" dirty="0" err="1">
                <a:solidFill>
                  <a:prstClr val="white"/>
                </a:solidFill>
                <a:latin typeface="Calibri" panose="020F0502020204030204"/>
              </a:rPr>
              <a:t>tdhp</a:t>
            </a:r>
            <a:r>
              <a:rPr lang="de-DE" sz="11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de-DE" sz="1100" b="1" dirty="0" err="1">
                <a:solidFill>
                  <a:prstClr val="white"/>
                </a:solidFill>
                <a:latin typeface="Calibri" panose="020F0502020204030204"/>
              </a:rPr>
              <a:t>connector</a:t>
            </a:r>
            <a:r>
              <a:rPr lang="de-DE" sz="1100" b="1" dirty="0">
                <a:solidFill>
                  <a:prstClr val="white"/>
                </a:solidFill>
                <a:latin typeface="Calibri" panose="020F0502020204030204"/>
              </a:rPr>
              <a:t>)</a:t>
            </a:r>
            <a:endParaRPr lang="de-DE" sz="1100" b="1" dirty="0">
              <a:solidFill>
                <a:prstClr val="white"/>
              </a:solidFill>
              <a:latin typeface="Calibri" panose="020F0502020204030204"/>
              <a:cs typeface="Calibri"/>
            </a:endParaRPr>
          </a:p>
        </p:txBody>
      </p:sp>
      <p:cxnSp>
        <p:nvCxnSpPr>
          <p:cNvPr id="147" name="Gerade Verbindung mit Pfeil 146">
            <a:extLst>
              <a:ext uri="{FF2B5EF4-FFF2-40B4-BE49-F238E27FC236}">
                <a16:creationId xmlns:a16="http://schemas.microsoft.com/office/drawing/2014/main" id="{EB625C3D-3B3B-4202-8C9B-2C96E12E62E5}"/>
              </a:ext>
            </a:extLst>
          </p:cNvPr>
          <p:cNvCxnSpPr>
            <a:cxnSpLocks/>
            <a:stCxn id="146" idx="0"/>
          </p:cNvCxnSpPr>
          <p:nvPr/>
        </p:nvCxnSpPr>
        <p:spPr>
          <a:xfrm flipV="1">
            <a:off x="2304483" y="2266254"/>
            <a:ext cx="0" cy="519131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Gerade Verbindung mit Pfeil 76">
            <a:extLst>
              <a:ext uri="{FF2B5EF4-FFF2-40B4-BE49-F238E27FC236}">
                <a16:creationId xmlns:a16="http://schemas.microsoft.com/office/drawing/2014/main" id="{83548639-6C69-45FC-A99B-EBD56833B894}"/>
              </a:ext>
            </a:extLst>
          </p:cNvPr>
          <p:cNvCxnSpPr>
            <a:cxnSpLocks/>
            <a:stCxn id="101" idx="0"/>
            <a:endCxn id="45" idx="2"/>
          </p:cNvCxnSpPr>
          <p:nvPr/>
        </p:nvCxnSpPr>
        <p:spPr>
          <a:xfrm rot="5400000" flipH="1" flipV="1">
            <a:off x="5654353" y="953464"/>
            <a:ext cx="1950006" cy="4525860"/>
          </a:xfrm>
          <a:prstGeom prst="bentConnector3">
            <a:avLst>
              <a:gd name="adj1" fmla="val 28510"/>
            </a:avLst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Gerade Verbindung mit Pfeil 155">
            <a:extLst>
              <a:ext uri="{FF2B5EF4-FFF2-40B4-BE49-F238E27FC236}">
                <a16:creationId xmlns:a16="http://schemas.microsoft.com/office/drawing/2014/main" id="{B84F08CA-8781-4BFC-A3EA-CAE18A2F9A6A}"/>
              </a:ext>
            </a:extLst>
          </p:cNvPr>
          <p:cNvCxnSpPr>
            <a:cxnSpLocks/>
            <a:stCxn id="120" idx="0"/>
            <a:endCxn id="146" idx="2"/>
          </p:cNvCxnSpPr>
          <p:nvPr/>
        </p:nvCxnSpPr>
        <p:spPr>
          <a:xfrm flipH="1" flipV="1">
            <a:off x="2304483" y="3115848"/>
            <a:ext cx="0" cy="284514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Gerade Verbindung mit Pfeil 76">
            <a:extLst>
              <a:ext uri="{FF2B5EF4-FFF2-40B4-BE49-F238E27FC236}">
                <a16:creationId xmlns:a16="http://schemas.microsoft.com/office/drawing/2014/main" id="{B8689398-1761-4890-88ED-A5911B24C824}"/>
              </a:ext>
            </a:extLst>
          </p:cNvPr>
          <p:cNvCxnSpPr>
            <a:cxnSpLocks/>
            <a:stCxn id="99" idx="0"/>
            <a:endCxn id="11" idx="2"/>
          </p:cNvCxnSpPr>
          <p:nvPr/>
        </p:nvCxnSpPr>
        <p:spPr>
          <a:xfrm rot="16200000" flipV="1">
            <a:off x="6166744" y="2215661"/>
            <a:ext cx="1757750" cy="3557348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hteck 98">
            <a:extLst>
              <a:ext uri="{FF2B5EF4-FFF2-40B4-BE49-F238E27FC236}">
                <a16:creationId xmlns:a16="http://schemas.microsoft.com/office/drawing/2014/main" id="{833F1C17-5C5A-47A5-BB61-911EBF608721}"/>
              </a:ext>
            </a:extLst>
          </p:cNvPr>
          <p:cNvSpPr/>
          <p:nvPr/>
        </p:nvSpPr>
        <p:spPr>
          <a:xfrm>
            <a:off x="6058464" y="4873210"/>
            <a:ext cx="5531656" cy="1207204"/>
          </a:xfrm>
          <a:prstGeom prst="rect">
            <a:avLst/>
          </a:prstGeom>
          <a:solidFill>
            <a:srgbClr val="85DBD7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rIns="35995" rtlCol="0" anchor="ctr"/>
          <a:lstStyle/>
          <a:p>
            <a:pPr marL="914309" lvl="2"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9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4684B64-98B1-4310-BC99-5E59E23E697B}"/>
              </a:ext>
            </a:extLst>
          </p:cNvPr>
          <p:cNvSpPr/>
          <p:nvPr/>
        </p:nvSpPr>
        <p:spPr>
          <a:xfrm>
            <a:off x="597841" y="1026586"/>
            <a:ext cx="11148668" cy="45501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>
                <a:solidFill>
                  <a:prstClr val="white"/>
                </a:solidFill>
                <a:latin typeface="Calibri" panose="020F0502020204030204"/>
              </a:rPr>
              <a:t>Krankenversorgung und Wissenschaft</a:t>
            </a:r>
            <a:endParaRPr lang="en-US" sz="2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F7813B9B-CDB0-43F0-A6FD-412A8CEF993D}"/>
              </a:ext>
            </a:extLst>
          </p:cNvPr>
          <p:cNvSpPr/>
          <p:nvPr/>
        </p:nvSpPr>
        <p:spPr>
          <a:xfrm>
            <a:off x="9745729" y="5047436"/>
            <a:ext cx="895400" cy="3304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Calibri" panose="020F0502020204030204"/>
              </a:rPr>
              <a:t>Risikofaktoren</a:t>
            </a:r>
            <a:endParaRPr lang="de-DE" sz="11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F7813B9B-CDB0-43F0-A6FD-412A8CEF993D}"/>
              </a:ext>
            </a:extLst>
          </p:cNvPr>
          <p:cNvSpPr/>
          <p:nvPr/>
        </p:nvSpPr>
        <p:spPr>
          <a:xfrm>
            <a:off x="10688651" y="5047436"/>
            <a:ext cx="872828" cy="3304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Calibri" panose="020F0502020204030204"/>
              </a:rPr>
              <a:t>Ggf. weitere Datenquellen</a:t>
            </a:r>
            <a:endParaRPr lang="de-DE" sz="110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36" name="Gerade Verbindung mit Pfeil 135">
            <a:extLst>
              <a:ext uri="{FF2B5EF4-FFF2-40B4-BE49-F238E27FC236}">
                <a16:creationId xmlns:a16="http://schemas.microsoft.com/office/drawing/2014/main" id="{9C4F20AB-9493-44CC-91B9-ACAB2D1834EE}"/>
              </a:ext>
            </a:extLst>
          </p:cNvPr>
          <p:cNvCxnSpPr>
            <a:cxnSpLocks/>
          </p:cNvCxnSpPr>
          <p:nvPr/>
        </p:nvCxnSpPr>
        <p:spPr>
          <a:xfrm flipV="1">
            <a:off x="8952310" y="1474310"/>
            <a:ext cx="0" cy="431944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Gerade Verbindung mit Pfeil 128">
            <a:extLst>
              <a:ext uri="{FF2B5EF4-FFF2-40B4-BE49-F238E27FC236}">
                <a16:creationId xmlns:a16="http://schemas.microsoft.com/office/drawing/2014/main" id="{95340819-07C8-4489-9E69-471C97516361}"/>
              </a:ext>
            </a:extLst>
          </p:cNvPr>
          <p:cNvCxnSpPr>
            <a:cxnSpLocks/>
          </p:cNvCxnSpPr>
          <p:nvPr/>
        </p:nvCxnSpPr>
        <p:spPr>
          <a:xfrm flipV="1">
            <a:off x="3242678" y="1474310"/>
            <a:ext cx="0" cy="431944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>
            <a:extLst>
              <a:ext uri="{FF2B5EF4-FFF2-40B4-BE49-F238E27FC236}">
                <a16:creationId xmlns:a16="http://schemas.microsoft.com/office/drawing/2014/main" id="{D8CE102B-8D0E-4382-B73B-886679EAD4D5}"/>
              </a:ext>
            </a:extLst>
          </p:cNvPr>
          <p:cNvSpPr/>
          <p:nvPr/>
        </p:nvSpPr>
        <p:spPr>
          <a:xfrm>
            <a:off x="6793199" y="5047436"/>
            <a:ext cx="693055" cy="3304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Calibri" panose="020F0502020204030204"/>
              </a:rPr>
              <a:t>Genomics</a:t>
            </a:r>
            <a:endParaRPr lang="de-DE" sz="11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58B56904-6898-4A9E-A50A-8DFD3FFD3785}"/>
              </a:ext>
            </a:extLst>
          </p:cNvPr>
          <p:cNvSpPr/>
          <p:nvPr/>
        </p:nvSpPr>
        <p:spPr>
          <a:xfrm>
            <a:off x="7534704" y="5047436"/>
            <a:ext cx="629874" cy="3304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Calibri" panose="020F0502020204030204"/>
              </a:rPr>
              <a:t>Atemprobe</a:t>
            </a:r>
            <a:endParaRPr lang="de-DE" sz="11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70A3E03C-4048-4C71-8A67-B857C6F710EE}"/>
              </a:ext>
            </a:extLst>
          </p:cNvPr>
          <p:cNvSpPr/>
          <p:nvPr/>
        </p:nvSpPr>
        <p:spPr>
          <a:xfrm>
            <a:off x="8221362" y="5047436"/>
            <a:ext cx="712416" cy="3304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Calibri" panose="020F0502020204030204"/>
              </a:rPr>
              <a:t>Urinprobe</a:t>
            </a:r>
            <a:endParaRPr lang="de-DE" sz="11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F7813B9B-CDB0-43F0-A6FD-412A8CEF993D}"/>
              </a:ext>
            </a:extLst>
          </p:cNvPr>
          <p:cNvSpPr/>
          <p:nvPr/>
        </p:nvSpPr>
        <p:spPr>
          <a:xfrm>
            <a:off x="8993474" y="5047436"/>
            <a:ext cx="704733" cy="3304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prstClr val="white"/>
                </a:solidFill>
                <a:latin typeface="Calibri" panose="020F0502020204030204"/>
              </a:rPr>
              <a:t>Mikrobiom</a:t>
            </a:r>
            <a:endParaRPr lang="de-DE" sz="11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88EC022-7F97-4E61-9CD4-5AF424C345B8}"/>
              </a:ext>
            </a:extLst>
          </p:cNvPr>
          <p:cNvSpPr/>
          <p:nvPr/>
        </p:nvSpPr>
        <p:spPr>
          <a:xfrm>
            <a:off x="6791143" y="5630872"/>
            <a:ext cx="4770336" cy="330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prstClr val="white"/>
                </a:solidFill>
                <a:latin typeface="Calibri" panose="020F0502020204030204"/>
              </a:rPr>
              <a:t>Klinische Standorte (z.B. Erlangen, Regensburg, Würzburg, Bamberg)</a:t>
            </a:r>
          </a:p>
        </p:txBody>
      </p:sp>
      <p:cxnSp>
        <p:nvCxnSpPr>
          <p:cNvPr id="77" name="Gerade Verbindung mit Pfeil 76">
            <a:extLst>
              <a:ext uri="{FF2B5EF4-FFF2-40B4-BE49-F238E27FC236}">
                <a16:creationId xmlns:a16="http://schemas.microsoft.com/office/drawing/2014/main" id="{0BA09AA3-4DA5-462F-8A74-9BDB256354AC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085444" y="5496335"/>
            <a:ext cx="215972" cy="2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Gerade Verbindung mit Pfeil 76">
            <a:extLst>
              <a:ext uri="{FF2B5EF4-FFF2-40B4-BE49-F238E27FC236}">
                <a16:creationId xmlns:a16="http://schemas.microsoft.com/office/drawing/2014/main" id="{0BA09AA3-4DA5-462F-8A74-9BDB256354AC}"/>
              </a:ext>
            </a:extLst>
          </p:cNvPr>
          <p:cNvCxnSpPr>
            <a:cxnSpLocks/>
          </p:cNvCxnSpPr>
          <p:nvPr/>
        </p:nvCxnSpPr>
        <p:spPr>
          <a:xfrm rot="16200000" flipV="1">
            <a:off x="7031741" y="5496337"/>
            <a:ext cx="215972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Gerade Verbindung mit Pfeil 76">
            <a:extLst>
              <a:ext uri="{FF2B5EF4-FFF2-40B4-BE49-F238E27FC236}">
                <a16:creationId xmlns:a16="http://schemas.microsoft.com/office/drawing/2014/main" id="{0BA09AA3-4DA5-462F-8A74-9BDB256354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737421" y="5496336"/>
            <a:ext cx="215972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Gerade Verbindung mit Pfeil 76">
            <a:extLst>
              <a:ext uri="{FF2B5EF4-FFF2-40B4-BE49-F238E27FC236}">
                <a16:creationId xmlns:a16="http://schemas.microsoft.com/office/drawing/2014/main" id="{0BA09AA3-4DA5-462F-8A74-9BDB256354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469119" y="5495872"/>
            <a:ext cx="215972" cy="929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Gerade Verbindung mit Pfeil 76">
            <a:extLst>
              <a:ext uri="{FF2B5EF4-FFF2-40B4-BE49-F238E27FC236}">
                <a16:creationId xmlns:a16="http://schemas.microsoft.com/office/drawing/2014/main" id="{0BA09AA3-4DA5-462F-8A74-9BDB256354AC}"/>
              </a:ext>
            </a:extLst>
          </p:cNvPr>
          <p:cNvCxnSpPr>
            <a:cxnSpLocks/>
          </p:cNvCxnSpPr>
          <p:nvPr/>
        </p:nvCxnSpPr>
        <p:spPr>
          <a:xfrm rot="16200000" flipV="1">
            <a:off x="9237856" y="5496335"/>
            <a:ext cx="215972" cy="2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Gerade Verbindung mit Pfeil 76">
            <a:extLst>
              <a:ext uri="{FF2B5EF4-FFF2-40B4-BE49-F238E27FC236}">
                <a16:creationId xmlns:a16="http://schemas.microsoft.com/office/drawing/2014/main" id="{0BA09AA3-4DA5-462F-8A74-9BDB256354AC}"/>
              </a:ext>
            </a:extLst>
          </p:cNvPr>
          <p:cNvCxnSpPr>
            <a:cxnSpLocks/>
          </p:cNvCxnSpPr>
          <p:nvPr/>
        </p:nvCxnSpPr>
        <p:spPr>
          <a:xfrm rot="16200000" flipV="1">
            <a:off x="11017080" y="5496335"/>
            <a:ext cx="215972" cy="2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Grafik 86">
            <a:extLst>
              <a:ext uri="{FF2B5EF4-FFF2-40B4-BE49-F238E27FC236}">
                <a16:creationId xmlns:a16="http://schemas.microsoft.com/office/drawing/2014/main" id="{2CF3250F-5A4C-4055-802B-58B280388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0280" y="137695"/>
            <a:ext cx="2222021" cy="670471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56F94A03-F597-E19A-DFED-F6ABC0559245}"/>
              </a:ext>
            </a:extLst>
          </p:cNvPr>
          <p:cNvSpPr/>
          <p:nvPr/>
        </p:nvSpPr>
        <p:spPr>
          <a:xfrm>
            <a:off x="2742135" y="5135665"/>
            <a:ext cx="635896" cy="359953"/>
          </a:xfrm>
          <a:prstGeom prst="rect">
            <a:avLst/>
          </a:prstGeom>
          <a:solidFill>
            <a:srgbClr val="85DBD7"/>
          </a:solidFill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BayPass</a:t>
            </a:r>
            <a:r>
              <a:rPr lang="de-DE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App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805A597-8FC9-1A2F-3B4D-68422ECBC57D}"/>
              </a:ext>
            </a:extLst>
          </p:cNvPr>
          <p:cNvSpPr/>
          <p:nvPr/>
        </p:nvSpPr>
        <p:spPr>
          <a:xfrm>
            <a:off x="488292" y="4789716"/>
            <a:ext cx="2159064" cy="15612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Grafik 33">
            <a:extLst>
              <a:ext uri="{FF2B5EF4-FFF2-40B4-BE49-F238E27FC236}">
                <a16:creationId xmlns:a16="http://schemas.microsoft.com/office/drawing/2014/main" id="{CC71F97C-5822-8896-EFA1-69B70EA916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24" y="1562424"/>
            <a:ext cx="1343016" cy="315635"/>
          </a:xfrm>
          <a:prstGeom prst="rect">
            <a:avLst/>
          </a:prstGeom>
        </p:spPr>
      </p:pic>
      <p:pic>
        <p:nvPicPr>
          <p:cNvPr id="6" name="Grafik 33">
            <a:extLst>
              <a:ext uri="{FF2B5EF4-FFF2-40B4-BE49-F238E27FC236}">
                <a16:creationId xmlns:a16="http://schemas.microsoft.com/office/drawing/2014/main" id="{BE0CFFDD-8F40-D1C4-58E4-1CF00BC23A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922" y="1562424"/>
            <a:ext cx="1343016" cy="315635"/>
          </a:xfrm>
          <a:prstGeom prst="rect">
            <a:avLst/>
          </a:prstGeom>
        </p:spPr>
      </p:pic>
      <p:pic>
        <p:nvPicPr>
          <p:cNvPr id="7" name="Grafik 33">
            <a:extLst>
              <a:ext uri="{FF2B5EF4-FFF2-40B4-BE49-F238E27FC236}">
                <a16:creationId xmlns:a16="http://schemas.microsoft.com/office/drawing/2014/main" id="{025DEBC9-8796-72C5-9A13-042702BE18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688" y="2418600"/>
            <a:ext cx="1343016" cy="315635"/>
          </a:xfrm>
          <a:prstGeom prst="rect">
            <a:avLst/>
          </a:prstGeom>
        </p:spPr>
      </p:pic>
      <p:pic>
        <p:nvPicPr>
          <p:cNvPr id="8" name="Grafik 33">
            <a:extLst>
              <a:ext uri="{FF2B5EF4-FFF2-40B4-BE49-F238E27FC236}">
                <a16:creationId xmlns:a16="http://schemas.microsoft.com/office/drawing/2014/main" id="{E2D3A667-53C6-BBFE-86C7-DD5BC53C2D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90" y="2411620"/>
            <a:ext cx="1343016" cy="31563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6BD0FB0-A72F-FE11-6950-0731A21D4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926" y="4201848"/>
            <a:ext cx="1226929" cy="649409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4075CAF-C802-7180-8299-EFAC925D39CA}"/>
              </a:ext>
            </a:extLst>
          </p:cNvPr>
          <p:cNvGrpSpPr/>
          <p:nvPr/>
        </p:nvGrpSpPr>
        <p:grpSpPr>
          <a:xfrm>
            <a:off x="2854994" y="5517232"/>
            <a:ext cx="431900" cy="874679"/>
            <a:chOff x="179512" y="3364188"/>
            <a:chExt cx="551697" cy="1117290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6F2F4BA3-DB71-FDA3-BEDF-D479DFAA1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9512" y="3364188"/>
              <a:ext cx="551697" cy="1117290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62FF960C-2B6C-39FA-5B57-3C2103293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" t="1190" r="-434" b="17494"/>
            <a:stretch/>
          </p:blipFill>
          <p:spPr>
            <a:xfrm>
              <a:off x="237152" y="3523709"/>
              <a:ext cx="465826" cy="798248"/>
            </a:xfrm>
            <a:prstGeom prst="rect">
              <a:avLst/>
            </a:prstGeom>
          </p:spPr>
        </p:pic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2FEDC42F-A8D5-6DED-34A7-F92901C948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266102" y="4974577"/>
            <a:ext cx="1513075" cy="1185440"/>
          </a:xfrm>
          <a:prstGeom prst="rect">
            <a:avLst/>
          </a:prstGeom>
        </p:spPr>
      </p:pic>
      <p:sp>
        <p:nvSpPr>
          <p:cNvPr id="84" name="Rechteck 83">
            <a:extLst>
              <a:ext uri="{FF2B5EF4-FFF2-40B4-BE49-F238E27FC236}">
                <a16:creationId xmlns:a16="http://schemas.microsoft.com/office/drawing/2014/main" id="{AAFDC2C6-E419-4B07-B809-D35199355A37}"/>
              </a:ext>
            </a:extLst>
          </p:cNvPr>
          <p:cNvSpPr/>
          <p:nvPr/>
        </p:nvSpPr>
        <p:spPr>
          <a:xfrm>
            <a:off x="502603" y="4828975"/>
            <a:ext cx="539930" cy="35995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995" rIns="35995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cs typeface="Calibri"/>
              </a:rPr>
              <a:t>EKG</a:t>
            </a:r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6A7DC31E-C35C-4DC2-B10F-5A1398AB1E28}"/>
              </a:ext>
            </a:extLst>
          </p:cNvPr>
          <p:cNvSpPr/>
          <p:nvPr/>
        </p:nvSpPr>
        <p:spPr>
          <a:xfrm>
            <a:off x="2032570" y="4828975"/>
            <a:ext cx="539930" cy="35995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995" rIns="35995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cs typeface="Calibri"/>
              </a:rPr>
              <a:t>Leuko-zyten</a:t>
            </a:r>
          </a:p>
        </p:txBody>
      </p:sp>
      <p:sp>
        <p:nvSpPr>
          <p:cNvPr id="86" name="Rechteck 85">
            <a:extLst>
              <a:ext uri="{FF2B5EF4-FFF2-40B4-BE49-F238E27FC236}">
                <a16:creationId xmlns:a16="http://schemas.microsoft.com/office/drawing/2014/main" id="{9FED0FCC-21A2-4DFB-8987-13CD3AB90F68}"/>
              </a:ext>
            </a:extLst>
          </p:cNvPr>
          <p:cNvSpPr/>
          <p:nvPr/>
        </p:nvSpPr>
        <p:spPr>
          <a:xfrm>
            <a:off x="1276903" y="4828975"/>
            <a:ext cx="539930" cy="35995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995" rIns="35995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cs typeface="Calibri"/>
              </a:rPr>
              <a:t>LifeQ</a:t>
            </a:r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8D9D8AB8-C5E8-49E2-B3AB-564768601490}"/>
              </a:ext>
            </a:extLst>
          </p:cNvPr>
          <p:cNvSpPr/>
          <p:nvPr/>
        </p:nvSpPr>
        <p:spPr>
          <a:xfrm>
            <a:off x="1368796" y="5102769"/>
            <a:ext cx="597432" cy="431944"/>
          </a:xfrm>
          <a:prstGeom prst="rect">
            <a:avLst/>
          </a:prstGeom>
          <a:gradFill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100000">
                <a:srgbClr val="85DBD7"/>
              </a:gs>
            </a:gsLst>
            <a:lin ang="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995" rIns="35995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cs typeface="Calibri"/>
              </a:rPr>
              <a:t>Neben-wirkungen</a:t>
            </a:r>
          </a:p>
        </p:txBody>
      </p:sp>
      <p:sp>
        <p:nvSpPr>
          <p:cNvPr id="90" name="Rechteck 89">
            <a:extLst>
              <a:ext uri="{FF2B5EF4-FFF2-40B4-BE49-F238E27FC236}">
                <a16:creationId xmlns:a16="http://schemas.microsoft.com/office/drawing/2014/main" id="{D63A668E-5C8A-4FD4-98CD-F7F9BA6F7639}"/>
              </a:ext>
            </a:extLst>
          </p:cNvPr>
          <p:cNvSpPr/>
          <p:nvPr/>
        </p:nvSpPr>
        <p:spPr>
          <a:xfrm>
            <a:off x="550222" y="5075006"/>
            <a:ext cx="539930" cy="35995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995" rIns="35995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cs typeface="Calibri"/>
              </a:rPr>
              <a:t>SpO2</a:t>
            </a:r>
          </a:p>
        </p:txBody>
      </p:sp>
      <p:sp>
        <p:nvSpPr>
          <p:cNvPr id="109" name="Rechteck 108">
            <a:extLst>
              <a:ext uri="{FF2B5EF4-FFF2-40B4-BE49-F238E27FC236}">
                <a16:creationId xmlns:a16="http://schemas.microsoft.com/office/drawing/2014/main" id="{BF99CEFA-6D56-49D9-B1F2-D67B889D71E7}"/>
              </a:ext>
            </a:extLst>
          </p:cNvPr>
          <p:cNvSpPr/>
          <p:nvPr/>
        </p:nvSpPr>
        <p:spPr>
          <a:xfrm>
            <a:off x="631086" y="5354881"/>
            <a:ext cx="539930" cy="35995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100000">
                <a:srgbClr val="85DBD7"/>
              </a:gs>
            </a:gsLst>
            <a:lin ang="0" scaled="0"/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995" rIns="35995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cs typeface="Calibri"/>
              </a:rPr>
              <a:t>SleepQ</a:t>
            </a:r>
          </a:p>
        </p:txBody>
      </p:sp>
      <p:sp>
        <p:nvSpPr>
          <p:cNvPr id="111" name="Rechteck 110">
            <a:extLst>
              <a:ext uri="{FF2B5EF4-FFF2-40B4-BE49-F238E27FC236}">
                <a16:creationId xmlns:a16="http://schemas.microsoft.com/office/drawing/2014/main" id="{10AC56D1-3BCB-40DB-AEA3-79631AC9DB80}"/>
              </a:ext>
            </a:extLst>
          </p:cNvPr>
          <p:cNvSpPr/>
          <p:nvPr/>
        </p:nvSpPr>
        <p:spPr>
          <a:xfrm>
            <a:off x="695116" y="5649649"/>
            <a:ext cx="539930" cy="359953"/>
          </a:xfrm>
          <a:prstGeom prst="rect">
            <a:avLst/>
          </a:prstGeom>
          <a:solidFill>
            <a:srgbClr val="85DBD7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rIns="35995"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Aktivitäts-muster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D8BE84A-1C1B-ACEE-CDB7-6F39443AB545}"/>
              </a:ext>
            </a:extLst>
          </p:cNvPr>
          <p:cNvSpPr/>
          <p:nvPr/>
        </p:nvSpPr>
        <p:spPr>
          <a:xfrm>
            <a:off x="409539" y="6092934"/>
            <a:ext cx="781161" cy="279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DHHC</a:t>
            </a:r>
          </a:p>
        </p:txBody>
      </p:sp>
    </p:spTree>
    <p:extLst>
      <p:ext uri="{BB962C8B-B14F-4D97-AF65-F5344CB8AC3E}">
        <p14:creationId xmlns:p14="http://schemas.microsoft.com/office/powerpoint/2010/main" val="104566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siemens healthineers">
            <a:extLst>
              <a:ext uri="{FF2B5EF4-FFF2-40B4-BE49-F238E27FC236}">
                <a16:creationId xmlns:a16="http://schemas.microsoft.com/office/drawing/2014/main" id="{D1C04B9F-0D92-4407-8469-ABBA44AE1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 t="25781" r="14112" b="33045"/>
          <a:stretch/>
        </p:blipFill>
        <p:spPr bwMode="auto">
          <a:xfrm>
            <a:off x="1051219" y="5957480"/>
            <a:ext cx="2516706" cy="71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uk erlangen">
            <a:extLst>
              <a:ext uri="{FF2B5EF4-FFF2-40B4-BE49-F238E27FC236}">
                <a16:creationId xmlns:a16="http://schemas.microsoft.com/office/drawing/2014/main" id="{BA80806F-5B9F-4C21-A27A-E7BDF5BBE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428" y="5957480"/>
            <a:ext cx="2628230" cy="71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fau erlangen med fak">
            <a:extLst>
              <a:ext uri="{FF2B5EF4-FFF2-40B4-BE49-F238E27FC236}">
                <a16:creationId xmlns:a16="http://schemas.microsoft.com/office/drawing/2014/main" id="{B94E563B-2F9F-49D0-B557-29C009EB7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t="4841" r="2574" b="8067"/>
          <a:stretch/>
        </p:blipFill>
        <p:spPr bwMode="auto">
          <a:xfrm>
            <a:off x="8711162" y="5957480"/>
            <a:ext cx="2748467" cy="71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ED3E704-71E1-4C83-8A6D-521F5BADC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773" y="1133636"/>
            <a:ext cx="10044519" cy="5629346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26BB54E5-0BE1-CE1A-99FF-9417F36947CF}"/>
              </a:ext>
            </a:extLst>
          </p:cNvPr>
          <p:cNvSpPr/>
          <p:nvPr/>
        </p:nvSpPr>
        <p:spPr>
          <a:xfrm>
            <a:off x="9235019" y="3592867"/>
            <a:ext cx="1812088" cy="45387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b="1" dirty="0">
                <a:solidFill>
                  <a:prstClr val="black"/>
                </a:solidFill>
                <a:latin typeface="Calibri" panose="020F0502020204030204"/>
              </a:rPr>
              <a:t>Klinikum Erlangen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5D6629C-0D4C-2EAB-1311-4C868312409B}"/>
              </a:ext>
            </a:extLst>
          </p:cNvPr>
          <p:cNvSpPr/>
          <p:nvPr/>
        </p:nvSpPr>
        <p:spPr>
          <a:xfrm>
            <a:off x="3327308" y="3698169"/>
            <a:ext cx="1812088" cy="7199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dirty="0">
                <a:solidFill>
                  <a:prstClr val="black"/>
                </a:solidFill>
                <a:latin typeface="Calibri" panose="020F0502020204030204"/>
              </a:rPr>
              <a:t>Arztportal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8A26EF0C-79DB-4D96-9198-2F1EF5ACD16B}"/>
              </a:ext>
            </a:extLst>
          </p:cNvPr>
          <p:cNvSpPr txBox="1">
            <a:spLocks/>
          </p:cNvSpPr>
          <p:nvPr/>
        </p:nvSpPr>
        <p:spPr bwMode="auto">
          <a:xfrm>
            <a:off x="683310" y="180614"/>
            <a:ext cx="11111824" cy="945191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>
            <a:defPPr>
              <a:defRPr lang="de-DE"/>
            </a:defPPr>
            <a:lvl1pPr defTabSz="914309" fontAlgn="auto">
              <a:lnSpc>
                <a:spcPct val="90000"/>
              </a:lnSpc>
              <a:spcAft>
                <a:spcPts val="0"/>
              </a:spcAft>
              <a:buNone/>
              <a:defRPr sz="2800" b="1" kern="0"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de-DE" dirty="0"/>
              <a:t>Aufbau einer interoperablen Vernetzungsinfrastruktur für Kliniken, Praxen und Früherkennungseinrichtungen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458389F-8378-0DE8-A070-59F38C8431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99"/>
          <a:stretch/>
        </p:blipFill>
        <p:spPr>
          <a:xfrm>
            <a:off x="4943078" y="1133636"/>
            <a:ext cx="1296144" cy="2026195"/>
          </a:xfrm>
          <a:prstGeom prst="rect">
            <a:avLst/>
          </a:prstGeom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A4AD9CEB-2944-9FD6-E8D3-F5CF31CE7E81}"/>
              </a:ext>
            </a:extLst>
          </p:cNvPr>
          <p:cNvCxnSpPr>
            <a:cxnSpLocks/>
          </p:cNvCxnSpPr>
          <p:nvPr/>
        </p:nvCxnSpPr>
        <p:spPr>
          <a:xfrm flipV="1">
            <a:off x="4662009" y="3039813"/>
            <a:ext cx="906044" cy="658356"/>
          </a:xfrm>
          <a:prstGeom prst="straightConnector1">
            <a:avLst/>
          </a:prstGeom>
          <a:ln w="28575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8AFCFF18-E6A2-1F73-8666-DFBDCF6F351B}"/>
              </a:ext>
            </a:extLst>
          </p:cNvPr>
          <p:cNvSpPr/>
          <p:nvPr/>
        </p:nvSpPr>
        <p:spPr>
          <a:xfrm>
            <a:off x="6239222" y="1988840"/>
            <a:ext cx="576064" cy="676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Picture 2" descr="MIDIA-Hub - MIRACUM">
            <a:extLst>
              <a:ext uri="{FF2B5EF4-FFF2-40B4-BE49-F238E27FC236}">
                <a16:creationId xmlns:a16="http://schemas.microsoft.com/office/drawing/2014/main" id="{0E4B48DF-1339-D8B6-99FE-87B3FB8C0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710" y="136006"/>
            <a:ext cx="1296144" cy="98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81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8D2F71F-C027-75C3-9AAC-B7EBCDABC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" b="6716"/>
          <a:stretch/>
        </p:blipFill>
        <p:spPr bwMode="auto">
          <a:xfrm>
            <a:off x="838091" y="277874"/>
            <a:ext cx="10252347" cy="6215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601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06064-9E01-4576-BE20-82138568B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40" y="2066925"/>
            <a:ext cx="10361851" cy="1362075"/>
          </a:xfrm>
        </p:spPr>
        <p:txBody>
          <a:bodyPr/>
          <a:lstStyle/>
          <a:p>
            <a:pPr algn="ctr"/>
            <a:r>
              <a:rPr lang="de-DE" dirty="0"/>
              <a:t>Danke!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FBD650-9686-2B63-DDFC-7CF55A15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2AFA1-99AE-416A-A59F-BA759A723DC2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pic>
        <p:nvPicPr>
          <p:cNvPr id="5" name="Grafik 33">
            <a:extLst>
              <a:ext uri="{FF2B5EF4-FFF2-40B4-BE49-F238E27FC236}">
                <a16:creationId xmlns:a16="http://schemas.microsoft.com/office/drawing/2014/main" id="{FDD5DE2A-3F95-EB15-BB2B-FFA8FDE6D5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38" y="5805264"/>
            <a:ext cx="2448272" cy="57539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6066A60-FB0A-99D7-66FF-C8A645AB5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310" y="5173239"/>
            <a:ext cx="2160283" cy="650541"/>
          </a:xfrm>
          <a:prstGeom prst="rect">
            <a:avLst/>
          </a:prstGeom>
        </p:spPr>
      </p:pic>
      <p:pic>
        <p:nvPicPr>
          <p:cNvPr id="7" name="Picture 2" descr="MIDIA-Hub - MIRACUM">
            <a:extLst>
              <a:ext uri="{FF2B5EF4-FFF2-40B4-BE49-F238E27FC236}">
                <a16:creationId xmlns:a16="http://schemas.microsoft.com/office/drawing/2014/main" id="{2B925E64-BCE7-9F15-4BB9-CF934765B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98" y="4759708"/>
            <a:ext cx="1944216" cy="147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314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A114F382-A7C4-46E6-AE5A-34D54583E66A}"/>
              </a:ext>
            </a:extLst>
          </p:cNvPr>
          <p:cNvSpPr/>
          <p:nvPr/>
        </p:nvSpPr>
        <p:spPr bwMode="auto">
          <a:xfrm>
            <a:off x="8297099" y="5875270"/>
            <a:ext cx="1614531" cy="6256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D39D2E08-491F-4B4B-8F4B-7A9818C7D4FF}"/>
              </a:ext>
            </a:extLst>
          </p:cNvPr>
          <p:cNvSpPr/>
          <p:nvPr/>
        </p:nvSpPr>
        <p:spPr bwMode="auto">
          <a:xfrm>
            <a:off x="-1" y="357059"/>
            <a:ext cx="12190413" cy="11519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119984" tIns="62392" rIns="119984" bIns="62392" numCol="1" rtlCol="0" anchor="ctr" anchorCtr="0" compatLnSpc="1">
            <a:prstTxWarp prst="textNoShape">
              <a:avLst/>
            </a:prstTxWarp>
          </a:bodyPr>
          <a:lstStyle/>
          <a:p>
            <a:pPr defTabSz="1219078"/>
            <a:endParaRPr lang="de-DE" sz="3200"/>
          </a:p>
        </p:txBody>
      </p:sp>
      <p:sp>
        <p:nvSpPr>
          <p:cNvPr id="214" name="Rechteck 213">
            <a:extLst>
              <a:ext uri="{FF2B5EF4-FFF2-40B4-BE49-F238E27FC236}">
                <a16:creationId xmlns:a16="http://schemas.microsoft.com/office/drawing/2014/main" id="{28FBA70D-BF1E-4A81-B63F-8498ACD72A17}"/>
              </a:ext>
            </a:extLst>
          </p:cNvPr>
          <p:cNvSpPr/>
          <p:nvPr/>
        </p:nvSpPr>
        <p:spPr bwMode="auto">
          <a:xfrm>
            <a:off x="7439180" y="-27555"/>
            <a:ext cx="4751232" cy="1462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119984" tIns="62392" rIns="119984" bIns="62392" numCol="1" rtlCol="0" anchor="ctr" anchorCtr="0" compatLnSpc="1">
            <a:prstTxWarp prst="textNoShape">
              <a:avLst/>
            </a:prstTxWarp>
          </a:bodyPr>
          <a:lstStyle/>
          <a:p>
            <a:pPr defTabSz="1219078"/>
            <a:endParaRPr lang="de-DE" sz="3200"/>
          </a:p>
        </p:txBody>
      </p:sp>
      <p:pic>
        <p:nvPicPr>
          <p:cNvPr id="217" name="Grafik 31">
            <a:extLst>
              <a:ext uri="{FF2B5EF4-FFF2-40B4-BE49-F238E27FC236}">
                <a16:creationId xmlns:a16="http://schemas.microsoft.com/office/drawing/2014/main" id="{A1F4788E-BA41-468A-A9E2-EE84F81B6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97" b="30533"/>
          <a:stretch/>
        </p:blipFill>
        <p:spPr>
          <a:xfrm>
            <a:off x="1719455" y="5556219"/>
            <a:ext cx="1492032" cy="1162449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E77C4-F13C-4261-8B14-6DABA109B11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DB41766-C494-4003-A2D4-B398C9192B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90"/>
            <a:ext cx="8111168" cy="3240175"/>
          </a:xfrm>
          <a:prstGeom prst="rect">
            <a:avLst/>
          </a:prstGeom>
        </p:spPr>
      </p:pic>
      <p:pic>
        <p:nvPicPr>
          <p:cNvPr id="218" name="Picture 30" descr="Presse - Medical Valley">
            <a:extLst>
              <a:ext uri="{FF2B5EF4-FFF2-40B4-BE49-F238E27FC236}">
                <a16:creationId xmlns:a16="http://schemas.microsoft.com/office/drawing/2014/main" id="{8BB3BC67-8ED9-40AB-AD18-456CC67C2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653" y="6145447"/>
            <a:ext cx="1251338" cy="62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9" name="Grafik 33">
            <a:extLst>
              <a:ext uri="{FF2B5EF4-FFF2-40B4-BE49-F238E27FC236}">
                <a16:creationId xmlns:a16="http://schemas.microsoft.com/office/drawing/2014/main" id="{69476F7D-EA5C-41BE-9586-7E57D43AD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91" y="6324755"/>
            <a:ext cx="1297160" cy="304858"/>
          </a:xfrm>
          <a:prstGeom prst="rect">
            <a:avLst/>
          </a:prstGeom>
        </p:spPr>
      </p:pic>
      <p:pic>
        <p:nvPicPr>
          <p:cNvPr id="223" name="Picture 21">
            <a:extLst>
              <a:ext uri="{FF2B5EF4-FFF2-40B4-BE49-F238E27FC236}">
                <a16:creationId xmlns:a16="http://schemas.microsoft.com/office/drawing/2014/main" id="{AEF016F4-A01E-4FA6-B021-901CF6C04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49" y="6190556"/>
            <a:ext cx="1227074" cy="53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" name="Grafik 5">
            <a:extLst>
              <a:ext uri="{FF2B5EF4-FFF2-40B4-BE49-F238E27FC236}">
                <a16:creationId xmlns:a16="http://schemas.microsoft.com/office/drawing/2014/main" id="{40E59DA4-FB3B-4925-9849-3B0048217D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472" y="6290553"/>
            <a:ext cx="1222242" cy="339060"/>
          </a:xfrm>
          <a:prstGeom prst="rect">
            <a:avLst/>
          </a:prstGeom>
        </p:spPr>
      </p:pic>
      <p:pic>
        <p:nvPicPr>
          <p:cNvPr id="226" name="Picture 28" descr="Universität Regensburg">
            <a:extLst>
              <a:ext uri="{FF2B5EF4-FFF2-40B4-BE49-F238E27FC236}">
                <a16:creationId xmlns:a16="http://schemas.microsoft.com/office/drawing/2014/main" id="{5D131F11-E1F2-4AD9-8F1E-FB88E0CCE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349" y="6122220"/>
            <a:ext cx="891913" cy="62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5D820115-8F10-45FA-BB65-5580F10903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593" y="498406"/>
            <a:ext cx="3569697" cy="1074967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C01EA98D-51CC-448D-9E34-455D6BAA8D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151" y="1566436"/>
            <a:ext cx="2624497" cy="4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00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A114F382-A7C4-46E6-AE5A-34D54583E66A}"/>
              </a:ext>
            </a:extLst>
          </p:cNvPr>
          <p:cNvSpPr/>
          <p:nvPr/>
        </p:nvSpPr>
        <p:spPr bwMode="auto">
          <a:xfrm>
            <a:off x="8297099" y="5875270"/>
            <a:ext cx="1614531" cy="6256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D39D2E08-491F-4B4B-8F4B-7A9818C7D4FF}"/>
              </a:ext>
            </a:extLst>
          </p:cNvPr>
          <p:cNvSpPr/>
          <p:nvPr/>
        </p:nvSpPr>
        <p:spPr bwMode="auto">
          <a:xfrm>
            <a:off x="-1" y="357059"/>
            <a:ext cx="12190413" cy="11519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119984" tIns="62392" rIns="119984" bIns="62392" numCol="1" rtlCol="0" anchor="ctr" anchorCtr="0" compatLnSpc="1">
            <a:prstTxWarp prst="textNoShape">
              <a:avLst/>
            </a:prstTxWarp>
          </a:bodyPr>
          <a:lstStyle/>
          <a:p>
            <a:pPr defTabSz="1219078"/>
            <a:endParaRPr lang="de-DE" sz="3200"/>
          </a:p>
        </p:txBody>
      </p:sp>
      <p:sp>
        <p:nvSpPr>
          <p:cNvPr id="214" name="Rechteck 213">
            <a:extLst>
              <a:ext uri="{FF2B5EF4-FFF2-40B4-BE49-F238E27FC236}">
                <a16:creationId xmlns:a16="http://schemas.microsoft.com/office/drawing/2014/main" id="{28FBA70D-BF1E-4A81-B63F-8498ACD72A17}"/>
              </a:ext>
            </a:extLst>
          </p:cNvPr>
          <p:cNvSpPr/>
          <p:nvPr/>
        </p:nvSpPr>
        <p:spPr bwMode="auto">
          <a:xfrm>
            <a:off x="7439180" y="-27555"/>
            <a:ext cx="4751232" cy="1462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119984" tIns="62392" rIns="119984" bIns="62392" numCol="1" rtlCol="0" anchor="ctr" anchorCtr="0" compatLnSpc="1">
            <a:prstTxWarp prst="textNoShape">
              <a:avLst/>
            </a:prstTxWarp>
          </a:bodyPr>
          <a:lstStyle/>
          <a:p>
            <a:pPr defTabSz="1219078"/>
            <a:endParaRPr lang="de-DE" sz="3200"/>
          </a:p>
        </p:txBody>
      </p:sp>
      <p:pic>
        <p:nvPicPr>
          <p:cNvPr id="217" name="Grafik 31">
            <a:extLst>
              <a:ext uri="{FF2B5EF4-FFF2-40B4-BE49-F238E27FC236}">
                <a16:creationId xmlns:a16="http://schemas.microsoft.com/office/drawing/2014/main" id="{A1F4788E-BA41-468A-A9E2-EE84F81B6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97" b="30533"/>
          <a:stretch/>
        </p:blipFill>
        <p:spPr>
          <a:xfrm>
            <a:off x="1719455" y="5556219"/>
            <a:ext cx="1492032" cy="1162449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E77C4-F13C-4261-8B14-6DABA109B11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DB41766-C494-4003-A2D4-B398C9192B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90"/>
            <a:ext cx="8111168" cy="3240175"/>
          </a:xfrm>
          <a:prstGeom prst="rect">
            <a:avLst/>
          </a:prstGeom>
        </p:spPr>
      </p:pic>
      <p:pic>
        <p:nvPicPr>
          <p:cNvPr id="218" name="Picture 30" descr="Presse - Medical Valley">
            <a:extLst>
              <a:ext uri="{FF2B5EF4-FFF2-40B4-BE49-F238E27FC236}">
                <a16:creationId xmlns:a16="http://schemas.microsoft.com/office/drawing/2014/main" id="{8BB3BC67-8ED9-40AB-AD18-456CC67C2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653" y="6145447"/>
            <a:ext cx="1251338" cy="62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9" name="Grafik 33">
            <a:extLst>
              <a:ext uri="{FF2B5EF4-FFF2-40B4-BE49-F238E27FC236}">
                <a16:creationId xmlns:a16="http://schemas.microsoft.com/office/drawing/2014/main" id="{69476F7D-EA5C-41BE-9586-7E57D43AD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91" y="6324755"/>
            <a:ext cx="1297160" cy="304858"/>
          </a:xfrm>
          <a:prstGeom prst="rect">
            <a:avLst/>
          </a:prstGeom>
        </p:spPr>
      </p:pic>
      <p:pic>
        <p:nvPicPr>
          <p:cNvPr id="223" name="Picture 21">
            <a:extLst>
              <a:ext uri="{FF2B5EF4-FFF2-40B4-BE49-F238E27FC236}">
                <a16:creationId xmlns:a16="http://schemas.microsoft.com/office/drawing/2014/main" id="{AEF016F4-A01E-4FA6-B021-901CF6C04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49" y="6190556"/>
            <a:ext cx="1227074" cy="53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" name="Grafik 5">
            <a:extLst>
              <a:ext uri="{FF2B5EF4-FFF2-40B4-BE49-F238E27FC236}">
                <a16:creationId xmlns:a16="http://schemas.microsoft.com/office/drawing/2014/main" id="{40E59DA4-FB3B-4925-9849-3B0048217D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472" y="6290553"/>
            <a:ext cx="1222242" cy="339060"/>
          </a:xfrm>
          <a:prstGeom prst="rect">
            <a:avLst/>
          </a:prstGeom>
        </p:spPr>
      </p:pic>
      <p:pic>
        <p:nvPicPr>
          <p:cNvPr id="226" name="Picture 28" descr="Universität Regensburg">
            <a:extLst>
              <a:ext uri="{FF2B5EF4-FFF2-40B4-BE49-F238E27FC236}">
                <a16:creationId xmlns:a16="http://schemas.microsoft.com/office/drawing/2014/main" id="{5D131F11-E1F2-4AD9-8F1E-FB88E0CCE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349" y="6122220"/>
            <a:ext cx="891913" cy="62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50" name="Gruppieren 249">
            <a:extLst>
              <a:ext uri="{FF2B5EF4-FFF2-40B4-BE49-F238E27FC236}">
                <a16:creationId xmlns:a16="http://schemas.microsoft.com/office/drawing/2014/main" id="{32BC6F28-86DF-4676-9A11-261B49C57027}"/>
              </a:ext>
            </a:extLst>
          </p:cNvPr>
          <p:cNvGrpSpPr/>
          <p:nvPr/>
        </p:nvGrpSpPr>
        <p:grpSpPr>
          <a:xfrm>
            <a:off x="2159281" y="1183921"/>
            <a:ext cx="959982" cy="1023761"/>
            <a:chOff x="1619672" y="887722"/>
            <a:chExt cx="720080" cy="767921"/>
          </a:xfrm>
        </p:grpSpPr>
        <p:sp>
          <p:nvSpPr>
            <p:cNvPr id="231" name="Rechteck: abgerundete Ecken 230">
              <a:extLst>
                <a:ext uri="{FF2B5EF4-FFF2-40B4-BE49-F238E27FC236}">
                  <a16:creationId xmlns:a16="http://schemas.microsoft.com/office/drawing/2014/main" id="{8826DC42-2B20-4914-B591-72485DE02605}"/>
                </a:ext>
              </a:extLst>
            </p:cNvPr>
            <p:cNvSpPr/>
            <p:nvPr/>
          </p:nvSpPr>
          <p:spPr bwMode="auto">
            <a:xfrm>
              <a:off x="1619672" y="887722"/>
              <a:ext cx="720080" cy="685132"/>
            </a:xfrm>
            <a:prstGeom prst="roundRect">
              <a:avLst>
                <a:gd name="adj" fmla="val 5644"/>
              </a:avLst>
            </a:prstGeom>
            <a:solidFill>
              <a:schemeClr val="accent5">
                <a:lumMod val="60000"/>
                <a:lumOff val="40000"/>
                <a:alpha val="21176"/>
              </a:schemeClr>
            </a:solidFill>
            <a:ln>
              <a:solidFill>
                <a:srgbClr val="000099"/>
              </a:solidFill>
            </a:ln>
            <a:effectLst/>
          </p:spPr>
          <p:txBody>
            <a:bodyPr vert="horz" wrap="none" lIns="119984" tIns="62392" rIns="119984" bIns="62392" numCol="1" rtlCol="0" anchor="ctr" anchorCtr="0" compatLnSpc="1">
              <a:prstTxWarp prst="textNoShape">
                <a:avLst/>
              </a:prstTxWarp>
            </a:bodyPr>
            <a:lstStyle/>
            <a:p>
              <a:pPr defTabSz="1219078"/>
              <a:endParaRPr lang="de-DE" sz="3200"/>
            </a:p>
          </p:txBody>
        </p:sp>
        <p:sp>
          <p:nvSpPr>
            <p:cNvPr id="232" name="Ellipse 231">
              <a:extLst>
                <a:ext uri="{FF2B5EF4-FFF2-40B4-BE49-F238E27FC236}">
                  <a16:creationId xmlns:a16="http://schemas.microsoft.com/office/drawing/2014/main" id="{75E578F9-7FE4-4A7B-8FC2-EB15D449E63C}"/>
                </a:ext>
              </a:extLst>
            </p:cNvPr>
            <p:cNvSpPr/>
            <p:nvPr/>
          </p:nvSpPr>
          <p:spPr bwMode="auto">
            <a:xfrm>
              <a:off x="1907704" y="1511627"/>
              <a:ext cx="144016" cy="144016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</p:spPr>
          <p:txBody>
            <a:bodyPr vert="horz" wrap="none" lIns="119984" tIns="62392" rIns="119984" bIns="62392" numCol="1" rtlCol="0" anchor="ctr" anchorCtr="0" compatLnSpc="1">
              <a:prstTxWarp prst="textNoShape">
                <a:avLst/>
              </a:prstTxWarp>
            </a:bodyPr>
            <a:lstStyle/>
            <a:p>
              <a:pPr defTabSz="1219078"/>
              <a:endParaRPr lang="de-DE" sz="3200"/>
            </a:p>
          </p:txBody>
        </p:sp>
      </p:grpSp>
      <p:sp>
        <p:nvSpPr>
          <p:cNvPr id="236" name="Rechteck: abgerundete Ecken 235">
            <a:extLst>
              <a:ext uri="{FF2B5EF4-FFF2-40B4-BE49-F238E27FC236}">
                <a16:creationId xmlns:a16="http://schemas.microsoft.com/office/drawing/2014/main" id="{4C206C42-0926-49E6-8FF4-EAEC485B5970}"/>
              </a:ext>
            </a:extLst>
          </p:cNvPr>
          <p:cNvSpPr/>
          <p:nvPr/>
        </p:nvSpPr>
        <p:spPr bwMode="auto">
          <a:xfrm>
            <a:off x="3814911" y="1183922"/>
            <a:ext cx="959982" cy="913390"/>
          </a:xfrm>
          <a:prstGeom prst="roundRect">
            <a:avLst>
              <a:gd name="adj" fmla="val 5644"/>
            </a:avLst>
          </a:prstGeom>
          <a:solidFill>
            <a:schemeClr val="accent5">
              <a:lumMod val="60000"/>
              <a:lumOff val="40000"/>
              <a:alpha val="21176"/>
            </a:schemeClr>
          </a:solidFill>
          <a:ln>
            <a:solidFill>
              <a:srgbClr val="000099"/>
            </a:solidFill>
          </a:ln>
          <a:effectLst/>
        </p:spPr>
        <p:txBody>
          <a:bodyPr vert="horz" wrap="none" lIns="119984" tIns="62392" rIns="119984" bIns="62392" numCol="1" rtlCol="0" anchor="ctr" anchorCtr="0" compatLnSpc="1">
            <a:prstTxWarp prst="textNoShape">
              <a:avLst/>
            </a:prstTxWarp>
          </a:bodyPr>
          <a:lstStyle/>
          <a:p>
            <a:pPr defTabSz="1219078"/>
            <a:endParaRPr lang="de-DE" sz="320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27A2773-4B5F-D5B4-E2DB-3EB580C126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593" y="498406"/>
            <a:ext cx="3569697" cy="107496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5979E3E-4848-FF56-1628-3008F5E6C8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151" y="1566436"/>
            <a:ext cx="2624497" cy="454191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4AA6DE3A-3578-44F8-9FCD-EB211ED065E8}"/>
              </a:ext>
            </a:extLst>
          </p:cNvPr>
          <p:cNvSpPr/>
          <p:nvPr/>
        </p:nvSpPr>
        <p:spPr bwMode="auto">
          <a:xfrm>
            <a:off x="4199506" y="2004159"/>
            <a:ext cx="191996" cy="191996"/>
          </a:xfrm>
          <a:prstGeom prst="ellipse">
            <a:avLst/>
          </a:prstGeom>
          <a:solidFill>
            <a:srgbClr val="000099"/>
          </a:solidFill>
          <a:ln>
            <a:noFill/>
          </a:ln>
          <a:effectLst/>
        </p:spPr>
        <p:txBody>
          <a:bodyPr vert="horz" wrap="none" lIns="119984" tIns="62392" rIns="119984" bIns="62392" numCol="1" rtlCol="0" anchor="ctr" anchorCtr="0" compatLnSpc="1">
            <a:prstTxWarp prst="textNoShape">
              <a:avLst/>
            </a:prstTxWarp>
          </a:bodyPr>
          <a:lstStyle/>
          <a:p>
            <a:pPr defTabSz="1219078"/>
            <a:endParaRPr lang="de-DE" sz="3200"/>
          </a:p>
        </p:txBody>
      </p:sp>
    </p:spTree>
    <p:extLst>
      <p:ext uri="{BB962C8B-B14F-4D97-AF65-F5344CB8AC3E}">
        <p14:creationId xmlns:p14="http://schemas.microsoft.com/office/powerpoint/2010/main" val="3075516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736D6542-AEBB-4A71-9980-CE04A1FEC7E1}"/>
              </a:ext>
            </a:extLst>
          </p:cNvPr>
          <p:cNvSpPr/>
          <p:nvPr/>
        </p:nvSpPr>
        <p:spPr bwMode="auto">
          <a:xfrm>
            <a:off x="-1" y="5556219"/>
            <a:ext cx="2159282" cy="7343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114F382-A7C4-46E6-AE5A-34D54583E66A}"/>
              </a:ext>
            </a:extLst>
          </p:cNvPr>
          <p:cNvSpPr/>
          <p:nvPr/>
        </p:nvSpPr>
        <p:spPr bwMode="auto">
          <a:xfrm>
            <a:off x="8297099" y="5875270"/>
            <a:ext cx="1614531" cy="6256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D39D2E08-491F-4B4B-8F4B-7A9818C7D4FF}"/>
              </a:ext>
            </a:extLst>
          </p:cNvPr>
          <p:cNvSpPr/>
          <p:nvPr/>
        </p:nvSpPr>
        <p:spPr bwMode="auto">
          <a:xfrm>
            <a:off x="-1" y="357059"/>
            <a:ext cx="12190413" cy="11519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119984" tIns="62392" rIns="119984" bIns="62392" numCol="1" rtlCol="0" anchor="ctr" anchorCtr="0" compatLnSpc="1">
            <a:prstTxWarp prst="textNoShape">
              <a:avLst/>
            </a:prstTxWarp>
          </a:bodyPr>
          <a:lstStyle/>
          <a:p>
            <a:pPr defTabSz="1219078"/>
            <a:endParaRPr lang="de-DE" sz="3200"/>
          </a:p>
        </p:txBody>
      </p:sp>
      <p:sp>
        <p:nvSpPr>
          <p:cNvPr id="214" name="Rechteck 213">
            <a:extLst>
              <a:ext uri="{FF2B5EF4-FFF2-40B4-BE49-F238E27FC236}">
                <a16:creationId xmlns:a16="http://schemas.microsoft.com/office/drawing/2014/main" id="{28FBA70D-BF1E-4A81-B63F-8498ACD72A17}"/>
              </a:ext>
            </a:extLst>
          </p:cNvPr>
          <p:cNvSpPr/>
          <p:nvPr/>
        </p:nvSpPr>
        <p:spPr bwMode="auto">
          <a:xfrm>
            <a:off x="7439180" y="-27555"/>
            <a:ext cx="4751232" cy="1462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119984" tIns="62392" rIns="119984" bIns="62392" numCol="1" rtlCol="0" anchor="ctr" anchorCtr="0" compatLnSpc="1">
            <a:prstTxWarp prst="textNoShape">
              <a:avLst/>
            </a:prstTxWarp>
          </a:bodyPr>
          <a:lstStyle/>
          <a:p>
            <a:pPr defTabSz="1219078"/>
            <a:endParaRPr lang="de-DE" sz="3200"/>
          </a:p>
        </p:txBody>
      </p:sp>
      <p:pic>
        <p:nvPicPr>
          <p:cNvPr id="217" name="Grafik 31">
            <a:extLst>
              <a:ext uri="{FF2B5EF4-FFF2-40B4-BE49-F238E27FC236}">
                <a16:creationId xmlns:a16="http://schemas.microsoft.com/office/drawing/2014/main" id="{A1F4788E-BA41-468A-A9E2-EE84F81B6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97" b="30533"/>
          <a:stretch/>
        </p:blipFill>
        <p:spPr>
          <a:xfrm>
            <a:off x="1719455" y="5556219"/>
            <a:ext cx="1492032" cy="1162449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E77C4-F13C-4261-8B14-6DABA109B117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DB41766-C494-4003-A2D4-B398C9192B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90"/>
            <a:ext cx="8111168" cy="3240175"/>
          </a:xfrm>
          <a:prstGeom prst="rect">
            <a:avLst/>
          </a:prstGeom>
        </p:spPr>
      </p:pic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id="{AB55C7EC-DE3E-4C2D-AAF6-F2658B0F85D0}"/>
              </a:ext>
            </a:extLst>
          </p:cNvPr>
          <p:cNvSpPr/>
          <p:nvPr/>
        </p:nvSpPr>
        <p:spPr bwMode="auto">
          <a:xfrm>
            <a:off x="143320" y="3365466"/>
            <a:ext cx="5342975" cy="2696834"/>
          </a:xfrm>
          <a:prstGeom prst="roundRect">
            <a:avLst>
              <a:gd name="adj" fmla="val 5644"/>
            </a:avLst>
          </a:prstGeom>
          <a:solidFill>
            <a:schemeClr val="bg1"/>
          </a:solidFill>
          <a:ln>
            <a:solidFill>
              <a:srgbClr val="000099"/>
            </a:solidFill>
          </a:ln>
          <a:effectLst/>
        </p:spPr>
        <p:txBody>
          <a:bodyPr vert="horz" wrap="none" lIns="119984" tIns="62392" rIns="119984" bIns="62392" numCol="1" rtlCol="0" anchor="ctr" anchorCtr="0" compatLnSpc="1">
            <a:prstTxWarp prst="textNoShape">
              <a:avLst/>
            </a:prstTxWarp>
          </a:bodyPr>
          <a:lstStyle/>
          <a:p>
            <a:pPr defTabSz="1219078"/>
            <a:endParaRPr lang="de-DE" sz="320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DC8990E0-DC83-47A5-9CD6-86267BA630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8" y="3471509"/>
            <a:ext cx="1471000" cy="98205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68067C9E-25E6-4175-AF9C-13DF88CDD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819" y="4485446"/>
            <a:ext cx="735500" cy="1489526"/>
          </a:xfrm>
          <a:prstGeom prst="rect">
            <a:avLst/>
          </a:prstGeom>
        </p:spPr>
      </p:pic>
      <p:grpSp>
        <p:nvGrpSpPr>
          <p:cNvPr id="229" name="Gruppieren 228">
            <a:extLst>
              <a:ext uri="{FF2B5EF4-FFF2-40B4-BE49-F238E27FC236}">
                <a16:creationId xmlns:a16="http://schemas.microsoft.com/office/drawing/2014/main" id="{AAE4107C-0BA5-4BDF-A446-F43447FA9DD1}"/>
              </a:ext>
            </a:extLst>
          </p:cNvPr>
          <p:cNvGrpSpPr/>
          <p:nvPr/>
        </p:nvGrpSpPr>
        <p:grpSpPr>
          <a:xfrm>
            <a:off x="239319" y="4485446"/>
            <a:ext cx="735500" cy="1489526"/>
            <a:chOff x="179512" y="3364188"/>
            <a:chExt cx="551697" cy="1117290"/>
          </a:xfrm>
        </p:grpSpPr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CA221BBE-EB5C-4B68-8947-9F6F5F87E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9512" y="3364188"/>
              <a:ext cx="551697" cy="1117290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00E7BF50-C784-49B5-8F17-CA63FC282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" t="1190" r="-434" b="17494"/>
            <a:stretch/>
          </p:blipFill>
          <p:spPr>
            <a:xfrm>
              <a:off x="237152" y="3523709"/>
              <a:ext cx="465826" cy="798248"/>
            </a:xfrm>
            <a:prstGeom prst="rect">
              <a:avLst/>
            </a:prstGeom>
          </p:spPr>
        </p:pic>
      </p:grpSp>
      <p:pic>
        <p:nvPicPr>
          <p:cNvPr id="34" name="Inhaltsplatzhalter 221">
            <a:extLst>
              <a:ext uri="{FF2B5EF4-FFF2-40B4-BE49-F238E27FC236}">
                <a16:creationId xmlns:a16="http://schemas.microsoft.com/office/drawing/2014/main" id="{027BA58C-4CEE-410B-8F0A-632069236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755524" y="3606870"/>
            <a:ext cx="3730771" cy="2214025"/>
          </a:xfrm>
          <a:prstGeom prst="rect">
            <a:avLst/>
          </a:prstGeom>
        </p:spPr>
      </p:pic>
      <p:pic>
        <p:nvPicPr>
          <p:cNvPr id="218" name="Picture 30" descr="Presse - Medical Valley">
            <a:extLst>
              <a:ext uri="{FF2B5EF4-FFF2-40B4-BE49-F238E27FC236}">
                <a16:creationId xmlns:a16="http://schemas.microsoft.com/office/drawing/2014/main" id="{8BB3BC67-8ED9-40AB-AD18-456CC67C2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653" y="6145447"/>
            <a:ext cx="1251338" cy="62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9" name="Grafik 33">
            <a:extLst>
              <a:ext uri="{FF2B5EF4-FFF2-40B4-BE49-F238E27FC236}">
                <a16:creationId xmlns:a16="http://schemas.microsoft.com/office/drawing/2014/main" id="{69476F7D-EA5C-41BE-9586-7E57D43AD2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91" y="6324755"/>
            <a:ext cx="1297160" cy="304858"/>
          </a:xfrm>
          <a:prstGeom prst="rect">
            <a:avLst/>
          </a:prstGeom>
        </p:spPr>
      </p:pic>
      <p:pic>
        <p:nvPicPr>
          <p:cNvPr id="222" name="Grafik 221">
            <a:extLst>
              <a:ext uri="{FF2B5EF4-FFF2-40B4-BE49-F238E27FC236}">
                <a16:creationId xmlns:a16="http://schemas.microsoft.com/office/drawing/2014/main" id="{AB3B6A8A-EF3A-4AA9-95EA-9AEE19020D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231" y="6094187"/>
            <a:ext cx="1346410" cy="766336"/>
          </a:xfrm>
          <a:prstGeom prst="rect">
            <a:avLst/>
          </a:prstGeom>
        </p:spPr>
      </p:pic>
      <p:pic>
        <p:nvPicPr>
          <p:cNvPr id="223" name="Picture 21">
            <a:extLst>
              <a:ext uri="{FF2B5EF4-FFF2-40B4-BE49-F238E27FC236}">
                <a16:creationId xmlns:a16="http://schemas.microsoft.com/office/drawing/2014/main" id="{AEF016F4-A01E-4FA6-B021-901CF6C04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49" y="6190556"/>
            <a:ext cx="1227074" cy="53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" name="Grafik 5">
            <a:extLst>
              <a:ext uri="{FF2B5EF4-FFF2-40B4-BE49-F238E27FC236}">
                <a16:creationId xmlns:a16="http://schemas.microsoft.com/office/drawing/2014/main" id="{40E59DA4-FB3B-4925-9849-3B0048217DB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472" y="6290553"/>
            <a:ext cx="1222242" cy="339060"/>
          </a:xfrm>
          <a:prstGeom prst="rect">
            <a:avLst/>
          </a:prstGeom>
        </p:spPr>
      </p:pic>
      <p:pic>
        <p:nvPicPr>
          <p:cNvPr id="226" name="Picture 28" descr="Universität Regensburg">
            <a:extLst>
              <a:ext uri="{FF2B5EF4-FFF2-40B4-BE49-F238E27FC236}">
                <a16:creationId xmlns:a16="http://schemas.microsoft.com/office/drawing/2014/main" id="{5D131F11-E1F2-4AD9-8F1E-FB88E0CCE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349" y="6122220"/>
            <a:ext cx="891913" cy="62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50" name="Gruppieren 249">
            <a:extLst>
              <a:ext uri="{FF2B5EF4-FFF2-40B4-BE49-F238E27FC236}">
                <a16:creationId xmlns:a16="http://schemas.microsoft.com/office/drawing/2014/main" id="{32BC6F28-86DF-4676-9A11-261B49C57027}"/>
              </a:ext>
            </a:extLst>
          </p:cNvPr>
          <p:cNvGrpSpPr/>
          <p:nvPr/>
        </p:nvGrpSpPr>
        <p:grpSpPr>
          <a:xfrm>
            <a:off x="2159281" y="1183922"/>
            <a:ext cx="959982" cy="2290394"/>
            <a:chOff x="1619672" y="887722"/>
            <a:chExt cx="720080" cy="1718019"/>
          </a:xfrm>
        </p:grpSpPr>
        <p:sp>
          <p:nvSpPr>
            <p:cNvPr id="231" name="Rechteck: abgerundete Ecken 230">
              <a:extLst>
                <a:ext uri="{FF2B5EF4-FFF2-40B4-BE49-F238E27FC236}">
                  <a16:creationId xmlns:a16="http://schemas.microsoft.com/office/drawing/2014/main" id="{8826DC42-2B20-4914-B591-72485DE02605}"/>
                </a:ext>
              </a:extLst>
            </p:cNvPr>
            <p:cNvSpPr/>
            <p:nvPr/>
          </p:nvSpPr>
          <p:spPr bwMode="auto">
            <a:xfrm>
              <a:off x="1619672" y="887722"/>
              <a:ext cx="720080" cy="685132"/>
            </a:xfrm>
            <a:prstGeom prst="roundRect">
              <a:avLst>
                <a:gd name="adj" fmla="val 5644"/>
              </a:avLst>
            </a:prstGeom>
            <a:solidFill>
              <a:schemeClr val="accent5">
                <a:lumMod val="60000"/>
                <a:lumOff val="40000"/>
                <a:alpha val="21176"/>
              </a:schemeClr>
            </a:solidFill>
            <a:ln>
              <a:solidFill>
                <a:srgbClr val="000099"/>
              </a:solidFill>
            </a:ln>
            <a:effectLst/>
          </p:spPr>
          <p:txBody>
            <a:bodyPr vert="horz" wrap="none" lIns="119984" tIns="62392" rIns="119984" bIns="62392" numCol="1" rtlCol="0" anchor="ctr" anchorCtr="0" compatLnSpc="1">
              <a:prstTxWarp prst="textNoShape">
                <a:avLst/>
              </a:prstTxWarp>
            </a:bodyPr>
            <a:lstStyle/>
            <a:p>
              <a:pPr defTabSz="1219078"/>
              <a:endParaRPr lang="de-DE" sz="3200"/>
            </a:p>
          </p:txBody>
        </p:sp>
        <p:sp>
          <p:nvSpPr>
            <p:cNvPr id="232" name="Ellipse 231">
              <a:extLst>
                <a:ext uri="{FF2B5EF4-FFF2-40B4-BE49-F238E27FC236}">
                  <a16:creationId xmlns:a16="http://schemas.microsoft.com/office/drawing/2014/main" id="{75E578F9-7FE4-4A7B-8FC2-EB15D449E63C}"/>
                </a:ext>
              </a:extLst>
            </p:cNvPr>
            <p:cNvSpPr/>
            <p:nvPr/>
          </p:nvSpPr>
          <p:spPr bwMode="auto">
            <a:xfrm>
              <a:off x="1907704" y="1511627"/>
              <a:ext cx="144016" cy="144016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</p:spPr>
          <p:txBody>
            <a:bodyPr vert="horz" wrap="none" lIns="119984" tIns="62392" rIns="119984" bIns="62392" numCol="1" rtlCol="0" anchor="ctr" anchorCtr="0" compatLnSpc="1">
              <a:prstTxWarp prst="textNoShape">
                <a:avLst/>
              </a:prstTxWarp>
            </a:bodyPr>
            <a:lstStyle/>
            <a:p>
              <a:pPr defTabSz="1219078"/>
              <a:endParaRPr lang="de-DE" sz="3200"/>
            </a:p>
          </p:txBody>
        </p:sp>
        <p:sp>
          <p:nvSpPr>
            <p:cNvPr id="233" name="Ellipse 232">
              <a:extLst>
                <a:ext uri="{FF2B5EF4-FFF2-40B4-BE49-F238E27FC236}">
                  <a16:creationId xmlns:a16="http://schemas.microsoft.com/office/drawing/2014/main" id="{C4B467FB-6736-4BD8-AE58-ABFB04407AB9}"/>
                </a:ext>
              </a:extLst>
            </p:cNvPr>
            <p:cNvSpPr/>
            <p:nvPr/>
          </p:nvSpPr>
          <p:spPr bwMode="auto">
            <a:xfrm>
              <a:off x="2039372" y="2461725"/>
              <a:ext cx="144016" cy="144016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</p:spPr>
          <p:txBody>
            <a:bodyPr vert="horz" wrap="none" lIns="119984" tIns="62392" rIns="119984" bIns="62392" numCol="1" rtlCol="0" anchor="ctr" anchorCtr="0" compatLnSpc="1">
              <a:prstTxWarp prst="textNoShape">
                <a:avLst/>
              </a:prstTxWarp>
            </a:bodyPr>
            <a:lstStyle/>
            <a:p>
              <a:pPr defTabSz="1219078"/>
              <a:endParaRPr lang="de-DE" sz="3200"/>
            </a:p>
          </p:txBody>
        </p:sp>
        <p:cxnSp>
          <p:nvCxnSpPr>
            <p:cNvPr id="235" name="Verbinder: gewinkelt 234">
              <a:extLst>
                <a:ext uri="{FF2B5EF4-FFF2-40B4-BE49-F238E27FC236}">
                  <a16:creationId xmlns:a16="http://schemas.microsoft.com/office/drawing/2014/main" id="{35C42250-FB47-4F9B-B24E-2EDC9DD05443}"/>
                </a:ext>
              </a:extLst>
            </p:cNvPr>
            <p:cNvCxnSpPr>
              <a:stCxn id="232" idx="4"/>
              <a:endCxn id="233" idx="0"/>
            </p:cNvCxnSpPr>
            <p:nvPr/>
          </p:nvCxnSpPr>
          <p:spPr bwMode="auto">
            <a:xfrm rot="16200000" flipH="1">
              <a:off x="1642505" y="1992850"/>
              <a:ext cx="806082" cy="131668"/>
            </a:xfrm>
            <a:prstGeom prst="bentConnector3">
              <a:avLst/>
            </a:prstGeom>
            <a:solidFill>
              <a:srgbClr val="CCECFF"/>
            </a:solidFill>
            <a:ln w="9525" cap="flat" cmpd="sng" algn="ctr">
              <a:solidFill>
                <a:srgbClr val="00009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36" name="Rechteck: abgerundete Ecken 235">
            <a:extLst>
              <a:ext uri="{FF2B5EF4-FFF2-40B4-BE49-F238E27FC236}">
                <a16:creationId xmlns:a16="http://schemas.microsoft.com/office/drawing/2014/main" id="{4C206C42-0926-49E6-8FF4-EAEC485B5970}"/>
              </a:ext>
            </a:extLst>
          </p:cNvPr>
          <p:cNvSpPr/>
          <p:nvPr/>
        </p:nvSpPr>
        <p:spPr bwMode="auto">
          <a:xfrm>
            <a:off x="3814911" y="1183922"/>
            <a:ext cx="959982" cy="913390"/>
          </a:xfrm>
          <a:prstGeom prst="roundRect">
            <a:avLst>
              <a:gd name="adj" fmla="val 5644"/>
            </a:avLst>
          </a:prstGeom>
          <a:solidFill>
            <a:schemeClr val="accent5">
              <a:lumMod val="60000"/>
              <a:lumOff val="40000"/>
              <a:alpha val="21176"/>
            </a:schemeClr>
          </a:solidFill>
          <a:ln>
            <a:solidFill>
              <a:srgbClr val="000099"/>
            </a:solidFill>
          </a:ln>
          <a:effectLst/>
        </p:spPr>
        <p:txBody>
          <a:bodyPr vert="horz" wrap="none" lIns="119984" tIns="62392" rIns="119984" bIns="62392" numCol="1" rtlCol="0" anchor="ctr" anchorCtr="0" compatLnSpc="1">
            <a:prstTxWarp prst="textNoShape">
              <a:avLst/>
            </a:prstTxWarp>
          </a:bodyPr>
          <a:lstStyle/>
          <a:p>
            <a:pPr defTabSz="1219078"/>
            <a:endParaRPr lang="de-DE" sz="3200"/>
          </a:p>
        </p:txBody>
      </p:sp>
      <p:sp>
        <p:nvSpPr>
          <p:cNvPr id="238" name="Ellipse 237">
            <a:extLst>
              <a:ext uri="{FF2B5EF4-FFF2-40B4-BE49-F238E27FC236}">
                <a16:creationId xmlns:a16="http://schemas.microsoft.com/office/drawing/2014/main" id="{A6349245-C736-4103-89B4-B05B24787BD0}"/>
              </a:ext>
            </a:extLst>
          </p:cNvPr>
          <p:cNvSpPr/>
          <p:nvPr/>
        </p:nvSpPr>
        <p:spPr bwMode="auto">
          <a:xfrm>
            <a:off x="4199506" y="2004159"/>
            <a:ext cx="191996" cy="191996"/>
          </a:xfrm>
          <a:prstGeom prst="ellipse">
            <a:avLst/>
          </a:prstGeom>
          <a:solidFill>
            <a:srgbClr val="000099"/>
          </a:solidFill>
          <a:ln>
            <a:noFill/>
          </a:ln>
          <a:effectLst/>
        </p:spPr>
        <p:txBody>
          <a:bodyPr vert="horz" wrap="none" lIns="119984" tIns="62392" rIns="119984" bIns="62392" numCol="1" rtlCol="0" anchor="ctr" anchorCtr="0" compatLnSpc="1">
            <a:prstTxWarp prst="textNoShape">
              <a:avLst/>
            </a:prstTxWarp>
          </a:bodyPr>
          <a:lstStyle/>
          <a:p>
            <a:pPr defTabSz="1219078"/>
            <a:endParaRPr lang="de-DE" sz="320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7A84128-20ED-ED84-E5FE-DF0816512E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593" y="498406"/>
            <a:ext cx="3569697" cy="107496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DE47D30-7295-A66E-CBAF-3697ACB0C3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151" y="1566436"/>
            <a:ext cx="2624497" cy="4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37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26EF0C-79DB-4D96-9198-2F1EF5ACD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582" y="402857"/>
            <a:ext cx="6843494" cy="664710"/>
          </a:xfrm>
        </p:spPr>
        <p:txBody>
          <a:bodyPr/>
          <a:lstStyle/>
          <a:p>
            <a:r>
              <a:rPr lang="de-DE" dirty="0" err="1"/>
              <a:t>DigiOnko</a:t>
            </a:r>
            <a:br>
              <a:rPr lang="de-DE" dirty="0"/>
            </a:br>
            <a:r>
              <a:rPr lang="de-DE" dirty="0"/>
              <a:t>	Präventionsmobil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B37701-84A4-4DEC-8178-9ECB1A8E6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9141" y="6634249"/>
            <a:ext cx="115401" cy="123095"/>
          </a:xfrm>
        </p:spPr>
        <p:txBody>
          <a:bodyPr/>
          <a:lstStyle/>
          <a:p>
            <a:pPr>
              <a:defRPr/>
            </a:pPr>
            <a:fld id="{991E77C4-F13C-4261-8B14-6DABA109B117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1018575-831E-EAB8-2F9E-4CA6D7733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095" y="1484784"/>
            <a:ext cx="8468221" cy="43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39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26EF0C-79DB-4D96-9198-2F1EF5ACD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582" y="404664"/>
            <a:ext cx="6843494" cy="664710"/>
          </a:xfrm>
        </p:spPr>
        <p:txBody>
          <a:bodyPr/>
          <a:lstStyle/>
          <a:p>
            <a:r>
              <a:rPr lang="de-DE" dirty="0" err="1"/>
              <a:t>DigiOnko</a:t>
            </a:r>
            <a:br>
              <a:rPr lang="de-DE" dirty="0"/>
            </a:br>
            <a:r>
              <a:rPr lang="de-DE" dirty="0"/>
              <a:t>	Präventionsmobil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B37701-84A4-4DEC-8178-9ECB1A8E6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9141" y="6634249"/>
            <a:ext cx="115401" cy="123095"/>
          </a:xfrm>
        </p:spPr>
        <p:txBody>
          <a:bodyPr/>
          <a:lstStyle/>
          <a:p>
            <a:pPr>
              <a:defRPr/>
            </a:pPr>
            <a:fld id="{991E77C4-F13C-4261-8B14-6DABA109B117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76" name="Grafik 75">
            <a:extLst>
              <a:ext uri="{FF2B5EF4-FFF2-40B4-BE49-F238E27FC236}">
                <a16:creationId xmlns:a16="http://schemas.microsoft.com/office/drawing/2014/main" id="{0D294DB2-4850-48BF-9E2D-2C699C24C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702" y="2276872"/>
            <a:ext cx="8895835" cy="335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77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B37701-84A4-4DEC-8178-9ECB1A8E6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9141" y="6634249"/>
            <a:ext cx="115401" cy="123095"/>
          </a:xfrm>
        </p:spPr>
        <p:txBody>
          <a:bodyPr/>
          <a:lstStyle/>
          <a:p>
            <a:pPr>
              <a:defRPr/>
            </a:pPr>
            <a:fld id="{991E77C4-F13C-4261-8B14-6DABA109B117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4A4FDB-D7AE-4E06-A818-15EA235756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" r="48276"/>
          <a:stretch/>
        </p:blipFill>
        <p:spPr>
          <a:xfrm>
            <a:off x="518251" y="1844824"/>
            <a:ext cx="4640851" cy="3789252"/>
          </a:xfrm>
          <a:prstGeom prst="rect">
            <a:avLst/>
          </a:prstGeom>
        </p:spPr>
      </p:pic>
      <p:pic>
        <p:nvPicPr>
          <p:cNvPr id="15" name="Inhaltsplatzhalter 221">
            <a:extLst>
              <a:ext uri="{FF2B5EF4-FFF2-40B4-BE49-F238E27FC236}">
                <a16:creationId xmlns:a16="http://schemas.microsoft.com/office/drawing/2014/main" id="{06D6DA92-3A1D-40E8-9E7C-080357820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02557" y="1671191"/>
            <a:ext cx="5256584" cy="311951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9858AC1-4649-44FE-B153-E568F2CD95FD}"/>
              </a:ext>
            </a:extLst>
          </p:cNvPr>
          <p:cNvSpPr txBox="1"/>
          <p:nvPr/>
        </p:nvSpPr>
        <p:spPr>
          <a:xfrm>
            <a:off x="8471470" y="4725144"/>
            <a:ext cx="43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99"/>
                </a:solidFill>
              </a:rPr>
              <a:t>+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55F30BF-C37B-4278-9193-3EDB1EE3585E}"/>
              </a:ext>
            </a:extLst>
          </p:cNvPr>
          <p:cNvSpPr txBox="1"/>
          <p:nvPr/>
        </p:nvSpPr>
        <p:spPr>
          <a:xfrm>
            <a:off x="6799378" y="5179982"/>
            <a:ext cx="3780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99"/>
                </a:solidFill>
              </a:rPr>
              <a:t>Lifestyle Risikofaktoren</a:t>
            </a:r>
          </a:p>
        </p:txBody>
      </p: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4C8FF2B7-9DD6-46C3-906A-4192B991797C}"/>
              </a:ext>
            </a:extLst>
          </p:cNvPr>
          <p:cNvCxnSpPr>
            <a:stCxn id="3" idx="3"/>
            <a:endCxn id="15" idx="1"/>
          </p:cNvCxnSpPr>
          <p:nvPr/>
        </p:nvCxnSpPr>
        <p:spPr bwMode="auto">
          <a:xfrm flipV="1">
            <a:off x="5159102" y="3230950"/>
            <a:ext cx="1143455" cy="508500"/>
          </a:xfrm>
          <a:prstGeom prst="bentConnector3">
            <a:avLst>
              <a:gd name="adj1" fmla="val 47115"/>
            </a:avLst>
          </a:prstGeom>
          <a:solidFill>
            <a:srgbClr val="CCECFF"/>
          </a:solidFill>
          <a:ln w="9525" cap="flat" cmpd="sng" algn="ctr">
            <a:solidFill>
              <a:srgbClr val="000099"/>
            </a:solidFill>
            <a:prstDash val="solid"/>
            <a:miter lim="800000"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Verbinder: gewinkelt 20">
            <a:extLst>
              <a:ext uri="{FF2B5EF4-FFF2-40B4-BE49-F238E27FC236}">
                <a16:creationId xmlns:a16="http://schemas.microsoft.com/office/drawing/2014/main" id="{0E7F04CC-E095-4AFE-A03A-80523AC4C5BB}"/>
              </a:ext>
            </a:extLst>
          </p:cNvPr>
          <p:cNvCxnSpPr>
            <a:stCxn id="3" idx="3"/>
            <a:endCxn id="17" idx="1"/>
          </p:cNvCxnSpPr>
          <p:nvPr/>
        </p:nvCxnSpPr>
        <p:spPr bwMode="auto">
          <a:xfrm>
            <a:off x="5159102" y="3739450"/>
            <a:ext cx="1640276" cy="1671365"/>
          </a:xfrm>
          <a:prstGeom prst="bentConnector3">
            <a:avLst>
              <a:gd name="adj1" fmla="val 32759"/>
            </a:avLst>
          </a:prstGeom>
          <a:solidFill>
            <a:srgbClr val="CCECFF"/>
          </a:solidFill>
          <a:ln w="9525" cap="flat" cmpd="sng" algn="ctr">
            <a:solidFill>
              <a:srgbClr val="000099"/>
            </a:solidFill>
            <a:prstDash val="solid"/>
            <a:miter lim="800000"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075F0A31-2C84-EA7F-1238-EF0039223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582" y="404664"/>
            <a:ext cx="6843494" cy="664710"/>
          </a:xfrm>
        </p:spPr>
        <p:txBody>
          <a:bodyPr/>
          <a:lstStyle/>
          <a:p>
            <a:r>
              <a:rPr lang="de-DE" dirty="0" err="1"/>
              <a:t>DigiOnko</a:t>
            </a:r>
            <a:br>
              <a:rPr lang="de-DE" dirty="0"/>
            </a:br>
            <a:r>
              <a:rPr lang="de-DE" dirty="0"/>
              <a:t>	Präventionsmobil</a:t>
            </a:r>
          </a:p>
        </p:txBody>
      </p:sp>
    </p:spTree>
    <p:extLst>
      <p:ext uri="{BB962C8B-B14F-4D97-AF65-F5344CB8AC3E}">
        <p14:creationId xmlns:p14="http://schemas.microsoft.com/office/powerpoint/2010/main" val="3002149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B37701-84A4-4DEC-8178-9ECB1A8E6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9141" y="6634249"/>
            <a:ext cx="115401" cy="123095"/>
          </a:xfrm>
        </p:spPr>
        <p:txBody>
          <a:bodyPr/>
          <a:lstStyle/>
          <a:p>
            <a:pPr>
              <a:defRPr/>
            </a:pPr>
            <a:fld id="{991E77C4-F13C-4261-8B14-6DABA109B117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pic>
        <p:nvPicPr>
          <p:cNvPr id="16" name="Inhaltsplatzhalter 5">
            <a:extLst>
              <a:ext uri="{FF2B5EF4-FFF2-40B4-BE49-F238E27FC236}">
                <a16:creationId xmlns:a16="http://schemas.microsoft.com/office/drawing/2014/main" id="{E7A0C0F2-AF6B-4141-9481-9B9EE2D30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06" y="1837427"/>
            <a:ext cx="1783717" cy="380783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9722F66-959C-4B9E-91A1-82CBAED9A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61" y="1821386"/>
            <a:ext cx="1786685" cy="380783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11BBDCD-FB34-41CD-BBEE-2364413E4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172" y="1821385"/>
            <a:ext cx="1790185" cy="380783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B560268-77AF-45C0-ADB4-3B45B4DE1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7656" y="1827235"/>
            <a:ext cx="1783342" cy="381802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3A0761F-B2E2-4DCD-8C99-D6666ADB18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8864" y="1837427"/>
            <a:ext cx="1787477" cy="3818027"/>
          </a:xfrm>
          <a:prstGeom prst="rect">
            <a:avLst/>
          </a:prstGeom>
        </p:spPr>
      </p:pic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C8D618C8-FB17-41E2-8E26-513007D0A664}"/>
              </a:ext>
            </a:extLst>
          </p:cNvPr>
          <p:cNvGrpSpPr/>
          <p:nvPr/>
        </p:nvGrpSpPr>
        <p:grpSpPr>
          <a:xfrm>
            <a:off x="9551590" y="1618057"/>
            <a:ext cx="2411988" cy="4072428"/>
            <a:chOff x="9623597" y="1549992"/>
            <a:chExt cx="2520281" cy="4255272"/>
          </a:xfrm>
        </p:grpSpPr>
        <p:sp>
          <p:nvSpPr>
            <p:cNvPr id="36" name="Rechteck: abgerundete Ecken 35">
              <a:extLst>
                <a:ext uri="{FF2B5EF4-FFF2-40B4-BE49-F238E27FC236}">
                  <a16:creationId xmlns:a16="http://schemas.microsoft.com/office/drawing/2014/main" id="{B6FEEEB6-76E7-44FE-A6FD-8D0D013859C4}"/>
                </a:ext>
              </a:extLst>
            </p:cNvPr>
            <p:cNvSpPr/>
            <p:nvPr/>
          </p:nvSpPr>
          <p:spPr bwMode="auto">
            <a:xfrm>
              <a:off x="9623597" y="1628800"/>
              <a:ext cx="2520281" cy="4176464"/>
            </a:xfrm>
            <a:prstGeom prst="roundRect">
              <a:avLst>
                <a:gd name="adj" fmla="val 6235"/>
              </a:avLst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grpSp>
          <p:nvGrpSpPr>
            <p:cNvPr id="23" name="Grafik 3" descr="Bus">
              <a:extLst>
                <a:ext uri="{FF2B5EF4-FFF2-40B4-BE49-F238E27FC236}">
                  <a16:creationId xmlns:a16="http://schemas.microsoft.com/office/drawing/2014/main" id="{F30E2B2E-7195-481F-A0FD-65707F92C400}"/>
                </a:ext>
              </a:extLst>
            </p:cNvPr>
            <p:cNvGrpSpPr/>
            <p:nvPr/>
          </p:nvGrpSpPr>
          <p:grpSpPr>
            <a:xfrm>
              <a:off x="10431421" y="1549992"/>
              <a:ext cx="936104" cy="936104"/>
              <a:chOff x="1795638" y="2124938"/>
              <a:chExt cx="1807465" cy="1807465"/>
            </a:xfrm>
            <a:solidFill>
              <a:srgbClr val="E00074">
                <a:lumMod val="60000"/>
                <a:lumOff val="40000"/>
              </a:srgbClr>
            </a:solidFill>
          </p:grpSpPr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2E8A2A83-74ED-485F-8973-808912068010}"/>
                  </a:ext>
                </a:extLst>
              </p:cNvPr>
              <p:cNvSpPr/>
              <p:nvPr/>
            </p:nvSpPr>
            <p:spPr>
              <a:xfrm>
                <a:off x="1843149" y="2547121"/>
                <a:ext cx="1694498" cy="884905"/>
              </a:xfrm>
              <a:custGeom>
                <a:avLst/>
                <a:gdLst>
                  <a:gd name="connsiteX0" fmla="*/ 103111 w 1694498"/>
                  <a:gd name="connsiteY0" fmla="*/ 142650 h 884904"/>
                  <a:gd name="connsiteX1" fmla="*/ 140767 w 1694498"/>
                  <a:gd name="connsiteY1" fmla="*/ 104994 h 884904"/>
                  <a:gd name="connsiteX2" fmla="*/ 404356 w 1694498"/>
                  <a:gd name="connsiteY2" fmla="*/ 104994 h 884904"/>
                  <a:gd name="connsiteX3" fmla="*/ 404356 w 1694498"/>
                  <a:gd name="connsiteY3" fmla="*/ 406238 h 884904"/>
                  <a:gd name="connsiteX4" fmla="*/ 103111 w 1694498"/>
                  <a:gd name="connsiteY4" fmla="*/ 406238 h 884904"/>
                  <a:gd name="connsiteX5" fmla="*/ 103111 w 1694498"/>
                  <a:gd name="connsiteY5" fmla="*/ 142650 h 884904"/>
                  <a:gd name="connsiteX6" fmla="*/ 479667 w 1694498"/>
                  <a:gd name="connsiteY6" fmla="*/ 104994 h 884904"/>
                  <a:gd name="connsiteX7" fmla="*/ 780911 w 1694498"/>
                  <a:gd name="connsiteY7" fmla="*/ 104994 h 884904"/>
                  <a:gd name="connsiteX8" fmla="*/ 780911 w 1694498"/>
                  <a:gd name="connsiteY8" fmla="*/ 406238 h 884904"/>
                  <a:gd name="connsiteX9" fmla="*/ 479667 w 1694498"/>
                  <a:gd name="connsiteY9" fmla="*/ 406238 h 884904"/>
                  <a:gd name="connsiteX10" fmla="*/ 479667 w 1694498"/>
                  <a:gd name="connsiteY10" fmla="*/ 104994 h 884904"/>
                  <a:gd name="connsiteX11" fmla="*/ 856222 w 1694498"/>
                  <a:gd name="connsiteY11" fmla="*/ 104994 h 884904"/>
                  <a:gd name="connsiteX12" fmla="*/ 1157466 w 1694498"/>
                  <a:gd name="connsiteY12" fmla="*/ 104994 h 884904"/>
                  <a:gd name="connsiteX13" fmla="*/ 1157466 w 1694498"/>
                  <a:gd name="connsiteY13" fmla="*/ 406238 h 884904"/>
                  <a:gd name="connsiteX14" fmla="*/ 856222 w 1694498"/>
                  <a:gd name="connsiteY14" fmla="*/ 406238 h 884904"/>
                  <a:gd name="connsiteX15" fmla="*/ 856222 w 1694498"/>
                  <a:gd name="connsiteY15" fmla="*/ 104994 h 884904"/>
                  <a:gd name="connsiteX16" fmla="*/ 1232777 w 1694498"/>
                  <a:gd name="connsiteY16" fmla="*/ 104994 h 884904"/>
                  <a:gd name="connsiteX17" fmla="*/ 1483186 w 1694498"/>
                  <a:gd name="connsiteY17" fmla="*/ 104994 h 884904"/>
                  <a:gd name="connsiteX18" fmla="*/ 1556615 w 1694498"/>
                  <a:gd name="connsiteY18" fmla="*/ 167126 h 884904"/>
                  <a:gd name="connsiteX19" fmla="*/ 1599918 w 1694498"/>
                  <a:gd name="connsiteY19" fmla="*/ 434480 h 884904"/>
                  <a:gd name="connsiteX20" fmla="*/ 1607450 w 1694498"/>
                  <a:gd name="connsiteY20" fmla="*/ 519205 h 884904"/>
                  <a:gd name="connsiteX21" fmla="*/ 1345744 w 1694498"/>
                  <a:gd name="connsiteY21" fmla="*/ 519205 h 884904"/>
                  <a:gd name="connsiteX22" fmla="*/ 1232777 w 1694498"/>
                  <a:gd name="connsiteY22" fmla="*/ 406238 h 884904"/>
                  <a:gd name="connsiteX23" fmla="*/ 1232777 w 1694498"/>
                  <a:gd name="connsiteY23" fmla="*/ 104994 h 884904"/>
                  <a:gd name="connsiteX24" fmla="*/ 27800 w 1694498"/>
                  <a:gd name="connsiteY24" fmla="*/ 104994 h 884904"/>
                  <a:gd name="connsiteX25" fmla="*/ 27800 w 1694498"/>
                  <a:gd name="connsiteY25" fmla="*/ 782794 h 884904"/>
                  <a:gd name="connsiteX26" fmla="*/ 103111 w 1694498"/>
                  <a:gd name="connsiteY26" fmla="*/ 858105 h 884904"/>
                  <a:gd name="connsiteX27" fmla="*/ 106877 w 1694498"/>
                  <a:gd name="connsiteY27" fmla="*/ 858105 h 884904"/>
                  <a:gd name="connsiteX28" fmla="*/ 103111 w 1694498"/>
                  <a:gd name="connsiteY28" fmla="*/ 820449 h 884904"/>
                  <a:gd name="connsiteX29" fmla="*/ 291389 w 1694498"/>
                  <a:gd name="connsiteY29" fmla="*/ 632172 h 884904"/>
                  <a:gd name="connsiteX30" fmla="*/ 479667 w 1694498"/>
                  <a:gd name="connsiteY30" fmla="*/ 820449 h 884904"/>
                  <a:gd name="connsiteX31" fmla="*/ 475901 w 1694498"/>
                  <a:gd name="connsiteY31" fmla="*/ 858105 h 884904"/>
                  <a:gd name="connsiteX32" fmla="*/ 1161232 w 1694498"/>
                  <a:gd name="connsiteY32" fmla="*/ 858105 h 884904"/>
                  <a:gd name="connsiteX33" fmla="*/ 1157466 w 1694498"/>
                  <a:gd name="connsiteY33" fmla="*/ 820449 h 884904"/>
                  <a:gd name="connsiteX34" fmla="*/ 1345744 w 1694498"/>
                  <a:gd name="connsiteY34" fmla="*/ 632172 h 884904"/>
                  <a:gd name="connsiteX35" fmla="*/ 1534021 w 1694498"/>
                  <a:gd name="connsiteY35" fmla="*/ 820449 h 884904"/>
                  <a:gd name="connsiteX36" fmla="*/ 1530256 w 1694498"/>
                  <a:gd name="connsiteY36" fmla="*/ 858105 h 884904"/>
                  <a:gd name="connsiteX37" fmla="*/ 1609332 w 1694498"/>
                  <a:gd name="connsiteY37" fmla="*/ 858105 h 884904"/>
                  <a:gd name="connsiteX38" fmla="*/ 1684643 w 1694498"/>
                  <a:gd name="connsiteY38" fmla="*/ 782794 h 884904"/>
                  <a:gd name="connsiteX39" fmla="*/ 1684643 w 1694498"/>
                  <a:gd name="connsiteY39" fmla="*/ 541798 h 884904"/>
                  <a:gd name="connsiteX40" fmla="*/ 1675229 w 1694498"/>
                  <a:gd name="connsiteY40" fmla="*/ 421301 h 884904"/>
                  <a:gd name="connsiteX41" fmla="*/ 1631926 w 1694498"/>
                  <a:gd name="connsiteY41" fmla="*/ 152064 h 884904"/>
                  <a:gd name="connsiteX42" fmla="*/ 1483186 w 1694498"/>
                  <a:gd name="connsiteY42" fmla="*/ 27800 h 884904"/>
                  <a:gd name="connsiteX43" fmla="*/ 103111 w 1694498"/>
                  <a:gd name="connsiteY43" fmla="*/ 27800 h 884904"/>
                  <a:gd name="connsiteX44" fmla="*/ 27800 w 1694498"/>
                  <a:gd name="connsiteY44" fmla="*/ 104994 h 884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694498" h="884904">
                    <a:moveTo>
                      <a:pt x="103111" y="142650"/>
                    </a:moveTo>
                    <a:cubicBezTo>
                      <a:pt x="103111" y="121939"/>
                      <a:pt x="120056" y="104994"/>
                      <a:pt x="140767" y="104994"/>
                    </a:cubicBezTo>
                    <a:lnTo>
                      <a:pt x="404356" y="104994"/>
                    </a:lnTo>
                    <a:lnTo>
                      <a:pt x="404356" y="406238"/>
                    </a:lnTo>
                    <a:lnTo>
                      <a:pt x="103111" y="406238"/>
                    </a:lnTo>
                    <a:lnTo>
                      <a:pt x="103111" y="142650"/>
                    </a:lnTo>
                    <a:close/>
                    <a:moveTo>
                      <a:pt x="479667" y="104994"/>
                    </a:moveTo>
                    <a:lnTo>
                      <a:pt x="780911" y="104994"/>
                    </a:lnTo>
                    <a:lnTo>
                      <a:pt x="780911" y="406238"/>
                    </a:lnTo>
                    <a:lnTo>
                      <a:pt x="479667" y="406238"/>
                    </a:lnTo>
                    <a:lnTo>
                      <a:pt x="479667" y="104994"/>
                    </a:lnTo>
                    <a:close/>
                    <a:moveTo>
                      <a:pt x="856222" y="104994"/>
                    </a:moveTo>
                    <a:lnTo>
                      <a:pt x="1157466" y="104994"/>
                    </a:lnTo>
                    <a:lnTo>
                      <a:pt x="1157466" y="406238"/>
                    </a:lnTo>
                    <a:lnTo>
                      <a:pt x="856222" y="406238"/>
                    </a:lnTo>
                    <a:lnTo>
                      <a:pt x="856222" y="104994"/>
                    </a:lnTo>
                    <a:close/>
                    <a:moveTo>
                      <a:pt x="1232777" y="104994"/>
                    </a:moveTo>
                    <a:lnTo>
                      <a:pt x="1483186" y="104994"/>
                    </a:lnTo>
                    <a:cubicBezTo>
                      <a:pt x="1518959" y="104994"/>
                      <a:pt x="1550966" y="131353"/>
                      <a:pt x="1556615" y="167126"/>
                    </a:cubicBezTo>
                    <a:lnTo>
                      <a:pt x="1599918" y="434480"/>
                    </a:lnTo>
                    <a:cubicBezTo>
                      <a:pt x="1603684" y="462722"/>
                      <a:pt x="1607450" y="490963"/>
                      <a:pt x="1607450" y="519205"/>
                    </a:cubicBezTo>
                    <a:lnTo>
                      <a:pt x="1345744" y="519205"/>
                    </a:lnTo>
                    <a:lnTo>
                      <a:pt x="1232777" y="406238"/>
                    </a:lnTo>
                    <a:lnTo>
                      <a:pt x="1232777" y="104994"/>
                    </a:lnTo>
                    <a:close/>
                    <a:moveTo>
                      <a:pt x="27800" y="104994"/>
                    </a:moveTo>
                    <a:lnTo>
                      <a:pt x="27800" y="782794"/>
                    </a:lnTo>
                    <a:cubicBezTo>
                      <a:pt x="27800" y="824215"/>
                      <a:pt x="61690" y="858105"/>
                      <a:pt x="103111" y="858105"/>
                    </a:cubicBezTo>
                    <a:lnTo>
                      <a:pt x="106877" y="858105"/>
                    </a:lnTo>
                    <a:cubicBezTo>
                      <a:pt x="104994" y="846808"/>
                      <a:pt x="103111" y="833628"/>
                      <a:pt x="103111" y="820449"/>
                    </a:cubicBezTo>
                    <a:cubicBezTo>
                      <a:pt x="103111" y="716896"/>
                      <a:pt x="187836" y="632172"/>
                      <a:pt x="291389" y="632172"/>
                    </a:cubicBezTo>
                    <a:cubicBezTo>
                      <a:pt x="394942" y="632172"/>
                      <a:pt x="479667" y="716896"/>
                      <a:pt x="479667" y="820449"/>
                    </a:cubicBezTo>
                    <a:cubicBezTo>
                      <a:pt x="479667" y="833628"/>
                      <a:pt x="477784" y="846808"/>
                      <a:pt x="475901" y="858105"/>
                    </a:cubicBezTo>
                    <a:lnTo>
                      <a:pt x="1161232" y="858105"/>
                    </a:lnTo>
                    <a:cubicBezTo>
                      <a:pt x="1159349" y="846808"/>
                      <a:pt x="1157466" y="833628"/>
                      <a:pt x="1157466" y="820449"/>
                    </a:cubicBezTo>
                    <a:cubicBezTo>
                      <a:pt x="1157466" y="716896"/>
                      <a:pt x="1242191" y="632172"/>
                      <a:pt x="1345744" y="632172"/>
                    </a:cubicBezTo>
                    <a:cubicBezTo>
                      <a:pt x="1449296" y="632172"/>
                      <a:pt x="1534021" y="716896"/>
                      <a:pt x="1534021" y="820449"/>
                    </a:cubicBezTo>
                    <a:cubicBezTo>
                      <a:pt x="1534021" y="833628"/>
                      <a:pt x="1532139" y="846808"/>
                      <a:pt x="1530256" y="858105"/>
                    </a:cubicBezTo>
                    <a:lnTo>
                      <a:pt x="1609332" y="858105"/>
                    </a:lnTo>
                    <a:cubicBezTo>
                      <a:pt x="1650753" y="858105"/>
                      <a:pt x="1684643" y="824215"/>
                      <a:pt x="1684643" y="782794"/>
                    </a:cubicBezTo>
                    <a:lnTo>
                      <a:pt x="1684643" y="541798"/>
                    </a:lnTo>
                    <a:cubicBezTo>
                      <a:pt x="1684643" y="502260"/>
                      <a:pt x="1680878" y="460839"/>
                      <a:pt x="1675229" y="421301"/>
                    </a:cubicBezTo>
                    <a:lnTo>
                      <a:pt x="1631926" y="152064"/>
                    </a:lnTo>
                    <a:cubicBezTo>
                      <a:pt x="1618746" y="80518"/>
                      <a:pt x="1556615" y="27800"/>
                      <a:pt x="1483186" y="27800"/>
                    </a:cubicBezTo>
                    <a:lnTo>
                      <a:pt x="103111" y="27800"/>
                    </a:lnTo>
                    <a:cubicBezTo>
                      <a:pt x="61690" y="29683"/>
                      <a:pt x="27800" y="63573"/>
                      <a:pt x="27800" y="104994"/>
                    </a:cubicBezTo>
                    <a:close/>
                  </a:path>
                </a:pathLst>
              </a:custGeom>
              <a:grpFill/>
              <a:ln w="187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0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800" kern="0">
                  <a:solidFill>
                    <a:srgbClr val="3A393A"/>
                  </a:solidFill>
                  <a:latin typeface="Calibri"/>
                </a:endParaRPr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51A30D3D-83FE-49F3-8422-A01A24857B63}"/>
                  </a:ext>
                </a:extLst>
              </p:cNvPr>
              <p:cNvSpPr/>
              <p:nvPr/>
            </p:nvSpPr>
            <p:spPr>
              <a:xfrm>
                <a:off x="3029298" y="3207975"/>
                <a:ext cx="301244" cy="301244"/>
              </a:xfrm>
              <a:custGeom>
                <a:avLst/>
                <a:gdLst>
                  <a:gd name="connsiteX0" fmla="*/ 291389 w 301244"/>
                  <a:gd name="connsiteY0" fmla="*/ 159595 h 301244"/>
                  <a:gd name="connsiteX1" fmla="*/ 159595 w 301244"/>
                  <a:gd name="connsiteY1" fmla="*/ 291389 h 301244"/>
                  <a:gd name="connsiteX2" fmla="*/ 27800 w 301244"/>
                  <a:gd name="connsiteY2" fmla="*/ 159595 h 301244"/>
                  <a:gd name="connsiteX3" fmla="*/ 159595 w 301244"/>
                  <a:gd name="connsiteY3" fmla="*/ 27800 h 301244"/>
                  <a:gd name="connsiteX4" fmla="*/ 291389 w 301244"/>
                  <a:gd name="connsiteY4" fmla="*/ 159595 h 301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244" h="301244">
                    <a:moveTo>
                      <a:pt x="291389" y="159595"/>
                    </a:moveTo>
                    <a:cubicBezTo>
                      <a:pt x="291389" y="232383"/>
                      <a:pt x="232383" y="291389"/>
                      <a:pt x="159595" y="291389"/>
                    </a:cubicBezTo>
                    <a:cubicBezTo>
                      <a:pt x="86807" y="291389"/>
                      <a:pt x="27800" y="232383"/>
                      <a:pt x="27800" y="159595"/>
                    </a:cubicBezTo>
                    <a:cubicBezTo>
                      <a:pt x="27800" y="86807"/>
                      <a:pt x="86807" y="27800"/>
                      <a:pt x="159595" y="27800"/>
                    </a:cubicBezTo>
                    <a:cubicBezTo>
                      <a:pt x="232383" y="27800"/>
                      <a:pt x="291389" y="86807"/>
                      <a:pt x="291389" y="159595"/>
                    </a:cubicBezTo>
                    <a:close/>
                  </a:path>
                </a:pathLst>
              </a:custGeom>
              <a:grpFill/>
              <a:ln w="187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0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800" kern="0">
                  <a:solidFill>
                    <a:srgbClr val="3A393A"/>
                  </a:solidFill>
                  <a:latin typeface="Calibri"/>
                </a:endParaRPr>
              </a:p>
            </p:txBody>
          </p:sp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62CDDE9A-5F28-4256-BB2B-B59C95CC4A6F}"/>
                  </a:ext>
                </a:extLst>
              </p:cNvPr>
              <p:cNvSpPr/>
              <p:nvPr/>
            </p:nvSpPr>
            <p:spPr>
              <a:xfrm>
                <a:off x="1974943" y="3207975"/>
                <a:ext cx="301244" cy="301244"/>
              </a:xfrm>
              <a:custGeom>
                <a:avLst/>
                <a:gdLst>
                  <a:gd name="connsiteX0" fmla="*/ 291389 w 301244"/>
                  <a:gd name="connsiteY0" fmla="*/ 159595 h 301244"/>
                  <a:gd name="connsiteX1" fmla="*/ 159595 w 301244"/>
                  <a:gd name="connsiteY1" fmla="*/ 291389 h 301244"/>
                  <a:gd name="connsiteX2" fmla="*/ 27800 w 301244"/>
                  <a:gd name="connsiteY2" fmla="*/ 159595 h 301244"/>
                  <a:gd name="connsiteX3" fmla="*/ 159595 w 301244"/>
                  <a:gd name="connsiteY3" fmla="*/ 27800 h 301244"/>
                  <a:gd name="connsiteX4" fmla="*/ 291389 w 301244"/>
                  <a:gd name="connsiteY4" fmla="*/ 159595 h 301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244" h="301244">
                    <a:moveTo>
                      <a:pt x="291389" y="159595"/>
                    </a:moveTo>
                    <a:cubicBezTo>
                      <a:pt x="291389" y="232383"/>
                      <a:pt x="232383" y="291389"/>
                      <a:pt x="159595" y="291389"/>
                    </a:cubicBezTo>
                    <a:cubicBezTo>
                      <a:pt x="86807" y="291389"/>
                      <a:pt x="27800" y="232383"/>
                      <a:pt x="27800" y="159595"/>
                    </a:cubicBezTo>
                    <a:cubicBezTo>
                      <a:pt x="27800" y="86807"/>
                      <a:pt x="86807" y="27800"/>
                      <a:pt x="159595" y="27800"/>
                    </a:cubicBezTo>
                    <a:cubicBezTo>
                      <a:pt x="232383" y="27800"/>
                      <a:pt x="291389" y="86807"/>
                      <a:pt x="291389" y="159595"/>
                    </a:cubicBezTo>
                    <a:close/>
                  </a:path>
                </a:pathLst>
              </a:custGeom>
              <a:grpFill/>
              <a:ln w="187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0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800" kern="0">
                  <a:solidFill>
                    <a:srgbClr val="3A393A"/>
                  </a:solidFill>
                  <a:latin typeface="Calibri"/>
                </a:endParaRPr>
              </a:p>
            </p:txBody>
          </p:sp>
        </p:grpSp>
        <p:pic>
          <p:nvPicPr>
            <p:cNvPr id="27" name="Grafik 26" descr="Smartphone">
              <a:extLst>
                <a:ext uri="{FF2B5EF4-FFF2-40B4-BE49-F238E27FC236}">
                  <a16:creationId xmlns:a16="http://schemas.microsoft.com/office/drawing/2014/main" id="{F42EFC94-07BA-41BC-8D26-28C9473EF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485466" y="4795953"/>
              <a:ext cx="945338" cy="945338"/>
            </a:xfrm>
            <a:prstGeom prst="rect">
              <a:avLst/>
            </a:prstGeom>
          </p:spPr>
        </p:pic>
        <p:pic>
          <p:nvPicPr>
            <p:cNvPr id="28" name="Grafik 27" descr="Zuhause">
              <a:extLst>
                <a:ext uri="{FF2B5EF4-FFF2-40B4-BE49-F238E27FC236}">
                  <a16:creationId xmlns:a16="http://schemas.microsoft.com/office/drawing/2014/main" id="{8F319C12-2488-490A-B127-FB601687A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141417" y="2661466"/>
              <a:ext cx="1535068" cy="1535068"/>
            </a:xfrm>
            <a:prstGeom prst="rect">
              <a:avLst/>
            </a:prstGeom>
          </p:spPr>
        </p:pic>
        <p:pic>
          <p:nvPicPr>
            <p:cNvPr id="29" name="Inhaltsplatzhalter 17" descr="Datenbank">
              <a:extLst>
                <a:ext uri="{FF2B5EF4-FFF2-40B4-BE49-F238E27FC236}">
                  <a16:creationId xmlns:a16="http://schemas.microsoft.com/office/drawing/2014/main" id="{89836825-098A-4916-8242-AADEAC39C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458831" y="3195796"/>
              <a:ext cx="914281" cy="914281"/>
            </a:xfrm>
            <a:prstGeom prst="rect">
              <a:avLst/>
            </a:prstGeom>
          </p:spPr>
        </p:pic>
        <p:sp>
          <p:nvSpPr>
            <p:cNvPr id="12" name="Bogen 11">
              <a:extLst>
                <a:ext uri="{FF2B5EF4-FFF2-40B4-BE49-F238E27FC236}">
                  <a16:creationId xmlns:a16="http://schemas.microsoft.com/office/drawing/2014/main" id="{F5A354D7-23AF-45A3-B86F-10161C28555B}"/>
                </a:ext>
              </a:extLst>
            </p:cNvPr>
            <p:cNvSpPr/>
            <p:nvPr/>
          </p:nvSpPr>
          <p:spPr bwMode="auto">
            <a:xfrm flipH="1">
              <a:off x="9730571" y="3858323"/>
              <a:ext cx="1200720" cy="1656184"/>
            </a:xfrm>
            <a:prstGeom prst="arc">
              <a:avLst>
                <a:gd name="adj1" fmla="val 16200000"/>
                <a:gd name="adj2" fmla="val 5390502"/>
              </a:avLst>
            </a:prstGeom>
            <a:noFill/>
            <a:ln>
              <a:solidFill>
                <a:srgbClr val="000099"/>
              </a:solidFill>
              <a:headEnd type="arrow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0" name="Bogen 29">
              <a:extLst>
                <a:ext uri="{FF2B5EF4-FFF2-40B4-BE49-F238E27FC236}">
                  <a16:creationId xmlns:a16="http://schemas.microsoft.com/office/drawing/2014/main" id="{A25085AF-7708-4A4D-92C6-1AE42674519B}"/>
                </a:ext>
              </a:extLst>
            </p:cNvPr>
            <p:cNvSpPr/>
            <p:nvPr/>
          </p:nvSpPr>
          <p:spPr bwMode="auto">
            <a:xfrm rot="10800000">
              <a:off x="9724371" y="2080065"/>
              <a:ext cx="1200720" cy="1656184"/>
            </a:xfrm>
            <a:prstGeom prst="arc">
              <a:avLst>
                <a:gd name="adj1" fmla="val 16200000"/>
                <a:gd name="adj2" fmla="val 5390502"/>
              </a:avLst>
            </a:prstGeom>
            <a:noFill/>
            <a:ln>
              <a:solidFill>
                <a:srgbClr val="000099"/>
              </a:solidFill>
              <a:headEnd type="arrow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1" name="Bogen 30">
              <a:extLst>
                <a:ext uri="{FF2B5EF4-FFF2-40B4-BE49-F238E27FC236}">
                  <a16:creationId xmlns:a16="http://schemas.microsoft.com/office/drawing/2014/main" id="{A13B000E-3E85-424F-A1E2-FC0F4A6F3B57}"/>
                </a:ext>
              </a:extLst>
            </p:cNvPr>
            <p:cNvSpPr/>
            <p:nvPr/>
          </p:nvSpPr>
          <p:spPr bwMode="auto">
            <a:xfrm rot="10800000" flipH="1">
              <a:off x="10830444" y="3858323"/>
              <a:ext cx="1200720" cy="1656184"/>
            </a:xfrm>
            <a:prstGeom prst="arc">
              <a:avLst>
                <a:gd name="adj1" fmla="val 16200000"/>
                <a:gd name="adj2" fmla="val 5390502"/>
              </a:avLst>
            </a:prstGeom>
            <a:noFill/>
            <a:ln>
              <a:solidFill>
                <a:srgbClr val="000099"/>
              </a:solidFill>
              <a:headEnd type="arrow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8DE71B00-6F3B-436F-905C-FD3C15209537}"/>
                </a:ext>
              </a:extLst>
            </p:cNvPr>
            <p:cNvSpPr txBox="1"/>
            <p:nvPr/>
          </p:nvSpPr>
          <p:spPr>
            <a:xfrm>
              <a:off x="9746338" y="2578344"/>
              <a:ext cx="804324" cy="418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000099"/>
                  </a:solidFill>
                  <a:latin typeface="Bahnschrift Light SemiCondensed" panose="020B0502040204020203" pitchFamily="34" charset="0"/>
                </a:rPr>
                <a:t>Ergebnisse </a:t>
              </a:r>
            </a:p>
            <a:p>
              <a:r>
                <a:rPr lang="de-DE" sz="1000" dirty="0">
                  <a:solidFill>
                    <a:srgbClr val="000099"/>
                  </a:solidFill>
                  <a:latin typeface="Bahnschrift Light SemiCondensed" panose="020B0502040204020203" pitchFamily="34" charset="0"/>
                </a:rPr>
                <a:t>Bioproben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6E51C5FE-F04B-41CA-BFAA-0980B4B0E0E3}"/>
                </a:ext>
              </a:extLst>
            </p:cNvPr>
            <p:cNvSpPr txBox="1"/>
            <p:nvPr/>
          </p:nvSpPr>
          <p:spPr>
            <a:xfrm>
              <a:off x="9786738" y="4114700"/>
              <a:ext cx="1104144" cy="418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000099"/>
                  </a:solidFill>
                  <a:latin typeface="Bahnschrift Light SemiCondensed" panose="020B0502040204020203" pitchFamily="34" charset="0"/>
                </a:rPr>
                <a:t>Ergebnisse </a:t>
              </a:r>
            </a:p>
            <a:p>
              <a:r>
                <a:rPr lang="de-DE" sz="1000" dirty="0">
                  <a:solidFill>
                    <a:srgbClr val="000099"/>
                  </a:solidFill>
                  <a:latin typeface="Bahnschrift Light SemiCondensed" panose="020B0502040204020203" pitchFamily="34" charset="0"/>
                </a:rPr>
                <a:t>Risikofragebogen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5E0F2CDE-1894-4275-8AFD-934E4F74F236}"/>
                </a:ext>
              </a:extLst>
            </p:cNvPr>
            <p:cNvSpPr txBox="1"/>
            <p:nvPr/>
          </p:nvSpPr>
          <p:spPr>
            <a:xfrm>
              <a:off x="11192193" y="4607441"/>
              <a:ext cx="856247" cy="418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000" dirty="0">
                  <a:solidFill>
                    <a:srgbClr val="000099"/>
                  </a:solidFill>
                  <a:latin typeface="Bahnschrift Light SemiCondensed" panose="020B0502040204020203" pitchFamily="34" charset="0"/>
                </a:rPr>
                <a:t>Individuelles</a:t>
              </a:r>
            </a:p>
            <a:p>
              <a:pPr algn="r"/>
              <a:r>
                <a:rPr lang="de-DE" sz="1000" dirty="0">
                  <a:solidFill>
                    <a:srgbClr val="000099"/>
                  </a:solidFill>
                  <a:latin typeface="Bahnschrift Light SemiCondensed" panose="020B0502040204020203" pitchFamily="34" charset="0"/>
                </a:rPr>
                <a:t>Krebsrisiko</a:t>
              </a:r>
            </a:p>
          </p:txBody>
        </p:sp>
      </p:grpSp>
      <p:sp>
        <p:nvSpPr>
          <p:cNvPr id="5" name="Titel 1">
            <a:extLst>
              <a:ext uri="{FF2B5EF4-FFF2-40B4-BE49-F238E27FC236}">
                <a16:creationId xmlns:a16="http://schemas.microsoft.com/office/drawing/2014/main" id="{802C1986-D085-9981-7A1C-A33B81EAE702}"/>
              </a:ext>
            </a:extLst>
          </p:cNvPr>
          <p:cNvSpPr txBox="1">
            <a:spLocks/>
          </p:cNvSpPr>
          <p:nvPr/>
        </p:nvSpPr>
        <p:spPr bwMode="auto">
          <a:xfrm>
            <a:off x="478582" y="404664"/>
            <a:ext cx="6843494" cy="66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defRPr sz="2800"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defRPr sz="2800">
                <a:solidFill>
                  <a:srgbClr val="000099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defRPr sz="2800">
                <a:solidFill>
                  <a:srgbClr val="000099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defRPr sz="2800">
                <a:solidFill>
                  <a:srgbClr val="000099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defRPr sz="2800">
                <a:solidFill>
                  <a:srgbClr val="000099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defRPr sz="2800">
                <a:solidFill>
                  <a:srgbClr val="000099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defRPr sz="2800">
                <a:solidFill>
                  <a:srgbClr val="000099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defRPr sz="2800">
                <a:solidFill>
                  <a:srgbClr val="000099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defRPr sz="2800">
                <a:solidFill>
                  <a:srgbClr val="000099"/>
                </a:solidFill>
                <a:latin typeface="Verdana" pitchFamily="34" charset="0"/>
              </a:defRPr>
            </a:lvl9pPr>
          </a:lstStyle>
          <a:p>
            <a:r>
              <a:rPr lang="de-DE" dirty="0" err="1"/>
              <a:t>DigiOnko</a:t>
            </a:r>
            <a:br>
              <a:rPr lang="de-DE" dirty="0"/>
            </a:br>
            <a:r>
              <a:rPr lang="de-DE" dirty="0"/>
              <a:t>	Präventionsmobil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371917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736D6542-AEBB-4A71-9980-CE04A1FEC7E1}"/>
              </a:ext>
            </a:extLst>
          </p:cNvPr>
          <p:cNvSpPr/>
          <p:nvPr/>
        </p:nvSpPr>
        <p:spPr bwMode="auto">
          <a:xfrm>
            <a:off x="-1" y="5556219"/>
            <a:ext cx="2159282" cy="7343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114F382-A7C4-46E6-AE5A-34D54583E66A}"/>
              </a:ext>
            </a:extLst>
          </p:cNvPr>
          <p:cNvSpPr/>
          <p:nvPr/>
        </p:nvSpPr>
        <p:spPr bwMode="auto">
          <a:xfrm>
            <a:off x="8297099" y="5875270"/>
            <a:ext cx="1614531" cy="6256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D39D2E08-491F-4B4B-8F4B-7A9818C7D4FF}"/>
              </a:ext>
            </a:extLst>
          </p:cNvPr>
          <p:cNvSpPr/>
          <p:nvPr/>
        </p:nvSpPr>
        <p:spPr bwMode="auto">
          <a:xfrm>
            <a:off x="-1" y="357059"/>
            <a:ext cx="12190413" cy="11519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119984" tIns="62392" rIns="119984" bIns="62392" numCol="1" rtlCol="0" anchor="ctr" anchorCtr="0" compatLnSpc="1">
            <a:prstTxWarp prst="textNoShape">
              <a:avLst/>
            </a:prstTxWarp>
          </a:bodyPr>
          <a:lstStyle/>
          <a:p>
            <a:pPr defTabSz="1219078"/>
            <a:endParaRPr lang="de-DE" sz="3200"/>
          </a:p>
        </p:txBody>
      </p:sp>
      <p:sp>
        <p:nvSpPr>
          <p:cNvPr id="214" name="Rechteck 213">
            <a:extLst>
              <a:ext uri="{FF2B5EF4-FFF2-40B4-BE49-F238E27FC236}">
                <a16:creationId xmlns:a16="http://schemas.microsoft.com/office/drawing/2014/main" id="{28FBA70D-BF1E-4A81-B63F-8498ACD72A17}"/>
              </a:ext>
            </a:extLst>
          </p:cNvPr>
          <p:cNvSpPr/>
          <p:nvPr/>
        </p:nvSpPr>
        <p:spPr bwMode="auto">
          <a:xfrm>
            <a:off x="7439180" y="-27555"/>
            <a:ext cx="4751232" cy="1462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119984" tIns="62392" rIns="119984" bIns="62392" numCol="1" rtlCol="0" anchor="ctr" anchorCtr="0" compatLnSpc="1">
            <a:prstTxWarp prst="textNoShape">
              <a:avLst/>
            </a:prstTxWarp>
          </a:bodyPr>
          <a:lstStyle/>
          <a:p>
            <a:pPr defTabSz="1219078"/>
            <a:endParaRPr lang="de-DE" sz="3200"/>
          </a:p>
        </p:txBody>
      </p:sp>
      <p:pic>
        <p:nvPicPr>
          <p:cNvPr id="217" name="Grafik 31">
            <a:extLst>
              <a:ext uri="{FF2B5EF4-FFF2-40B4-BE49-F238E27FC236}">
                <a16:creationId xmlns:a16="http://schemas.microsoft.com/office/drawing/2014/main" id="{A1F4788E-BA41-468A-A9E2-EE84F81B6D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97" b="30533"/>
          <a:stretch/>
        </p:blipFill>
        <p:spPr>
          <a:xfrm>
            <a:off x="1719455" y="5556219"/>
            <a:ext cx="1492032" cy="1162449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E77C4-F13C-4261-8B14-6DABA109B11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DB41766-C494-4003-A2D4-B398C9192B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90"/>
            <a:ext cx="8111168" cy="3240175"/>
          </a:xfrm>
          <a:prstGeom prst="rect">
            <a:avLst/>
          </a:prstGeom>
        </p:spPr>
      </p:pic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id="{AB55C7EC-DE3E-4C2D-AAF6-F2658B0F85D0}"/>
              </a:ext>
            </a:extLst>
          </p:cNvPr>
          <p:cNvSpPr/>
          <p:nvPr/>
        </p:nvSpPr>
        <p:spPr bwMode="auto">
          <a:xfrm>
            <a:off x="143320" y="3365466"/>
            <a:ext cx="5342975" cy="2696834"/>
          </a:xfrm>
          <a:prstGeom prst="roundRect">
            <a:avLst>
              <a:gd name="adj" fmla="val 5644"/>
            </a:avLst>
          </a:prstGeom>
          <a:solidFill>
            <a:schemeClr val="bg1"/>
          </a:solidFill>
          <a:ln>
            <a:solidFill>
              <a:srgbClr val="000099"/>
            </a:solidFill>
          </a:ln>
          <a:effectLst/>
        </p:spPr>
        <p:txBody>
          <a:bodyPr vert="horz" wrap="none" lIns="119984" tIns="62392" rIns="119984" bIns="62392" numCol="1" rtlCol="0" anchor="ctr" anchorCtr="0" compatLnSpc="1">
            <a:prstTxWarp prst="textNoShape">
              <a:avLst/>
            </a:prstTxWarp>
          </a:bodyPr>
          <a:lstStyle/>
          <a:p>
            <a:pPr defTabSz="1219078"/>
            <a:endParaRPr lang="de-DE" sz="320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DC8990E0-DC83-47A5-9CD6-86267BA630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8" y="3471509"/>
            <a:ext cx="1471000" cy="98205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68067C9E-25E6-4175-AF9C-13DF88CDD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819" y="4485446"/>
            <a:ext cx="735500" cy="1489526"/>
          </a:xfrm>
          <a:prstGeom prst="rect">
            <a:avLst/>
          </a:prstGeom>
        </p:spPr>
      </p:pic>
      <p:grpSp>
        <p:nvGrpSpPr>
          <p:cNvPr id="229" name="Gruppieren 228">
            <a:extLst>
              <a:ext uri="{FF2B5EF4-FFF2-40B4-BE49-F238E27FC236}">
                <a16:creationId xmlns:a16="http://schemas.microsoft.com/office/drawing/2014/main" id="{AAE4107C-0BA5-4BDF-A446-F43447FA9DD1}"/>
              </a:ext>
            </a:extLst>
          </p:cNvPr>
          <p:cNvGrpSpPr/>
          <p:nvPr/>
        </p:nvGrpSpPr>
        <p:grpSpPr>
          <a:xfrm>
            <a:off x="239319" y="4485446"/>
            <a:ext cx="735500" cy="1489526"/>
            <a:chOff x="179512" y="3364188"/>
            <a:chExt cx="551697" cy="1117290"/>
          </a:xfrm>
        </p:grpSpPr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CA221BBE-EB5C-4B68-8947-9F6F5F87E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9512" y="3364188"/>
              <a:ext cx="551697" cy="1117290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00E7BF50-C784-49B5-8F17-CA63FC282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" t="1190" r="-434" b="17494"/>
            <a:stretch/>
          </p:blipFill>
          <p:spPr>
            <a:xfrm>
              <a:off x="237152" y="3523709"/>
              <a:ext cx="465826" cy="798248"/>
            </a:xfrm>
            <a:prstGeom prst="rect">
              <a:avLst/>
            </a:prstGeom>
          </p:spPr>
        </p:pic>
      </p:grpSp>
      <p:pic>
        <p:nvPicPr>
          <p:cNvPr id="34" name="Inhaltsplatzhalter 221">
            <a:extLst>
              <a:ext uri="{FF2B5EF4-FFF2-40B4-BE49-F238E27FC236}">
                <a16:creationId xmlns:a16="http://schemas.microsoft.com/office/drawing/2014/main" id="{027BA58C-4CEE-410B-8F0A-632069236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755524" y="3606870"/>
            <a:ext cx="3730771" cy="2214025"/>
          </a:xfrm>
          <a:prstGeom prst="rect">
            <a:avLst/>
          </a:prstGeom>
        </p:spPr>
      </p:pic>
      <p:grpSp>
        <p:nvGrpSpPr>
          <p:cNvPr id="230" name="Gruppieren 229">
            <a:extLst>
              <a:ext uri="{FF2B5EF4-FFF2-40B4-BE49-F238E27FC236}">
                <a16:creationId xmlns:a16="http://schemas.microsoft.com/office/drawing/2014/main" id="{ADA1F805-ADAA-4382-BDAF-AAC4686424E9}"/>
              </a:ext>
            </a:extLst>
          </p:cNvPr>
          <p:cNvGrpSpPr/>
          <p:nvPr/>
        </p:nvGrpSpPr>
        <p:grpSpPr>
          <a:xfrm>
            <a:off x="5569595" y="3370827"/>
            <a:ext cx="3213560" cy="2691474"/>
            <a:chOff x="4177740" y="2528115"/>
            <a:chExt cx="2410484" cy="2018868"/>
          </a:xfrm>
        </p:grpSpPr>
        <p:sp>
          <p:nvSpPr>
            <p:cNvPr id="37" name="Rechteck: abgerundete Ecken 36">
              <a:extLst>
                <a:ext uri="{FF2B5EF4-FFF2-40B4-BE49-F238E27FC236}">
                  <a16:creationId xmlns:a16="http://schemas.microsoft.com/office/drawing/2014/main" id="{8C25D1DD-A19A-41F9-96C3-BF2A9B40741E}"/>
                </a:ext>
              </a:extLst>
            </p:cNvPr>
            <p:cNvSpPr/>
            <p:nvPr/>
          </p:nvSpPr>
          <p:spPr bwMode="auto">
            <a:xfrm>
              <a:off x="4177740" y="2528115"/>
              <a:ext cx="2410484" cy="2018868"/>
            </a:xfrm>
            <a:prstGeom prst="roundRect">
              <a:avLst>
                <a:gd name="adj" fmla="val 5644"/>
              </a:avLst>
            </a:prstGeom>
            <a:solidFill>
              <a:schemeClr val="bg1"/>
            </a:solidFill>
            <a:ln>
              <a:solidFill>
                <a:srgbClr val="000099"/>
              </a:solidFill>
            </a:ln>
            <a:effectLst/>
          </p:spPr>
          <p:txBody>
            <a:bodyPr vert="horz" wrap="none" lIns="119984" tIns="62392" rIns="119984" bIns="62392" numCol="1" rtlCol="0" anchor="ctr" anchorCtr="0" compatLnSpc="1">
              <a:prstTxWarp prst="textNoShape">
                <a:avLst/>
              </a:prstTxWarp>
            </a:bodyPr>
            <a:lstStyle/>
            <a:p>
              <a:pPr defTabSz="1219078"/>
              <a:endParaRPr lang="de-DE" sz="3200"/>
            </a:p>
          </p:txBody>
        </p:sp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0DB17A5A-FEEA-4B1E-B93B-0F7130FF5A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4125941" y="2797095"/>
              <a:ext cx="1846813" cy="1446913"/>
            </a:xfrm>
            <a:prstGeom prst="rect">
              <a:avLst/>
            </a:prstGeom>
          </p:spPr>
        </p:pic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44C56307-8A5B-4A56-8B46-9CE29637AD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l="40117" r="39472"/>
            <a:stretch/>
          </p:blipFill>
          <p:spPr>
            <a:xfrm>
              <a:off x="5869411" y="2991302"/>
              <a:ext cx="532288" cy="1055609"/>
            </a:xfrm>
            <a:prstGeom prst="rect">
              <a:avLst/>
            </a:prstGeom>
          </p:spPr>
        </p:pic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47053D02-B1E7-4563-9797-63DF93474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r="74250" b="55570"/>
            <a:stretch/>
          </p:blipFill>
          <p:spPr>
            <a:xfrm>
              <a:off x="5813440" y="2549292"/>
              <a:ext cx="618531" cy="431995"/>
            </a:xfrm>
            <a:prstGeom prst="rect">
              <a:avLst/>
            </a:prstGeom>
          </p:spPr>
        </p:pic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215B83A5-B383-4685-80E8-556325E5FF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l="-2058" t="51022" r="73020" b="4548"/>
            <a:stretch/>
          </p:blipFill>
          <p:spPr>
            <a:xfrm>
              <a:off x="5802749" y="4031135"/>
              <a:ext cx="697507" cy="431995"/>
            </a:xfrm>
            <a:prstGeom prst="rect">
              <a:avLst/>
            </a:prstGeom>
          </p:spPr>
        </p:pic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9D79DA0B-13FF-49CB-87D9-B1D7A6B2EC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l="72949" t="640" r="20707" b="78564"/>
            <a:stretch/>
          </p:blipFill>
          <p:spPr>
            <a:xfrm>
              <a:off x="6273384" y="2770140"/>
              <a:ext cx="152400" cy="202205"/>
            </a:xfrm>
            <a:prstGeom prst="rect">
              <a:avLst/>
            </a:prstGeom>
          </p:spPr>
        </p:pic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29875090-FC76-4594-B2BA-97E5E636D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l="77038" t="55980" r="16618" b="23224"/>
            <a:stretch/>
          </p:blipFill>
          <p:spPr>
            <a:xfrm>
              <a:off x="6352065" y="4247132"/>
              <a:ext cx="152400" cy="202205"/>
            </a:xfrm>
            <a:prstGeom prst="rect">
              <a:avLst/>
            </a:prstGeom>
          </p:spPr>
        </p:pic>
      </p:grpSp>
      <p:pic>
        <p:nvPicPr>
          <p:cNvPr id="218" name="Picture 30" descr="Presse - Medical Valley">
            <a:extLst>
              <a:ext uri="{FF2B5EF4-FFF2-40B4-BE49-F238E27FC236}">
                <a16:creationId xmlns:a16="http://schemas.microsoft.com/office/drawing/2014/main" id="{8BB3BC67-8ED9-40AB-AD18-456CC67C2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653" y="6145447"/>
            <a:ext cx="1251338" cy="62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9" name="Grafik 33">
            <a:extLst>
              <a:ext uri="{FF2B5EF4-FFF2-40B4-BE49-F238E27FC236}">
                <a16:creationId xmlns:a16="http://schemas.microsoft.com/office/drawing/2014/main" id="{69476F7D-EA5C-41BE-9586-7E57D43AD2F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91" y="6324755"/>
            <a:ext cx="1297160" cy="304858"/>
          </a:xfrm>
          <a:prstGeom prst="rect">
            <a:avLst/>
          </a:prstGeom>
        </p:spPr>
      </p:pic>
      <p:pic>
        <p:nvPicPr>
          <p:cNvPr id="222" name="Grafik 221">
            <a:extLst>
              <a:ext uri="{FF2B5EF4-FFF2-40B4-BE49-F238E27FC236}">
                <a16:creationId xmlns:a16="http://schemas.microsoft.com/office/drawing/2014/main" id="{AB3B6A8A-EF3A-4AA9-95EA-9AEE19020D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4231" y="6094187"/>
            <a:ext cx="1346410" cy="766336"/>
          </a:xfrm>
          <a:prstGeom prst="rect">
            <a:avLst/>
          </a:prstGeom>
        </p:spPr>
      </p:pic>
      <p:pic>
        <p:nvPicPr>
          <p:cNvPr id="223" name="Picture 21">
            <a:extLst>
              <a:ext uri="{FF2B5EF4-FFF2-40B4-BE49-F238E27FC236}">
                <a16:creationId xmlns:a16="http://schemas.microsoft.com/office/drawing/2014/main" id="{AEF016F4-A01E-4FA6-B021-901CF6C04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49" y="6190556"/>
            <a:ext cx="1227074" cy="53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" name="Grafik 5">
            <a:extLst>
              <a:ext uri="{FF2B5EF4-FFF2-40B4-BE49-F238E27FC236}">
                <a16:creationId xmlns:a16="http://schemas.microsoft.com/office/drawing/2014/main" id="{40E59DA4-FB3B-4925-9849-3B0048217DB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472" y="6290553"/>
            <a:ext cx="1222242" cy="339060"/>
          </a:xfrm>
          <a:prstGeom prst="rect">
            <a:avLst/>
          </a:prstGeom>
        </p:spPr>
      </p:pic>
      <p:pic>
        <p:nvPicPr>
          <p:cNvPr id="226" name="Picture 28" descr="Universität Regensburg">
            <a:extLst>
              <a:ext uri="{FF2B5EF4-FFF2-40B4-BE49-F238E27FC236}">
                <a16:creationId xmlns:a16="http://schemas.microsoft.com/office/drawing/2014/main" id="{5D131F11-E1F2-4AD9-8F1E-FB88E0CCE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349" y="6122220"/>
            <a:ext cx="891913" cy="62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50" name="Gruppieren 249">
            <a:extLst>
              <a:ext uri="{FF2B5EF4-FFF2-40B4-BE49-F238E27FC236}">
                <a16:creationId xmlns:a16="http://schemas.microsoft.com/office/drawing/2014/main" id="{32BC6F28-86DF-4676-9A11-261B49C57027}"/>
              </a:ext>
            </a:extLst>
          </p:cNvPr>
          <p:cNvGrpSpPr/>
          <p:nvPr/>
        </p:nvGrpSpPr>
        <p:grpSpPr>
          <a:xfrm>
            <a:off x="2159281" y="1183922"/>
            <a:ext cx="959982" cy="2290394"/>
            <a:chOff x="1619672" y="887722"/>
            <a:chExt cx="720080" cy="1718019"/>
          </a:xfrm>
        </p:grpSpPr>
        <p:sp>
          <p:nvSpPr>
            <p:cNvPr id="231" name="Rechteck: abgerundete Ecken 230">
              <a:extLst>
                <a:ext uri="{FF2B5EF4-FFF2-40B4-BE49-F238E27FC236}">
                  <a16:creationId xmlns:a16="http://schemas.microsoft.com/office/drawing/2014/main" id="{8826DC42-2B20-4914-B591-72485DE02605}"/>
                </a:ext>
              </a:extLst>
            </p:cNvPr>
            <p:cNvSpPr/>
            <p:nvPr/>
          </p:nvSpPr>
          <p:spPr bwMode="auto">
            <a:xfrm>
              <a:off x="1619672" y="887722"/>
              <a:ext cx="720080" cy="685132"/>
            </a:xfrm>
            <a:prstGeom prst="roundRect">
              <a:avLst>
                <a:gd name="adj" fmla="val 5644"/>
              </a:avLst>
            </a:prstGeom>
            <a:solidFill>
              <a:schemeClr val="accent5">
                <a:lumMod val="60000"/>
                <a:lumOff val="40000"/>
                <a:alpha val="21176"/>
              </a:schemeClr>
            </a:solidFill>
            <a:ln>
              <a:solidFill>
                <a:srgbClr val="000099"/>
              </a:solidFill>
            </a:ln>
            <a:effectLst/>
          </p:spPr>
          <p:txBody>
            <a:bodyPr vert="horz" wrap="none" lIns="119984" tIns="62392" rIns="119984" bIns="62392" numCol="1" rtlCol="0" anchor="ctr" anchorCtr="0" compatLnSpc="1">
              <a:prstTxWarp prst="textNoShape">
                <a:avLst/>
              </a:prstTxWarp>
            </a:bodyPr>
            <a:lstStyle/>
            <a:p>
              <a:pPr defTabSz="1219078"/>
              <a:endParaRPr lang="de-DE" sz="3200"/>
            </a:p>
          </p:txBody>
        </p:sp>
        <p:sp>
          <p:nvSpPr>
            <p:cNvPr id="232" name="Ellipse 231">
              <a:extLst>
                <a:ext uri="{FF2B5EF4-FFF2-40B4-BE49-F238E27FC236}">
                  <a16:creationId xmlns:a16="http://schemas.microsoft.com/office/drawing/2014/main" id="{75E578F9-7FE4-4A7B-8FC2-EB15D449E63C}"/>
                </a:ext>
              </a:extLst>
            </p:cNvPr>
            <p:cNvSpPr/>
            <p:nvPr/>
          </p:nvSpPr>
          <p:spPr bwMode="auto">
            <a:xfrm>
              <a:off x="1907704" y="1511627"/>
              <a:ext cx="144016" cy="144016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</p:spPr>
          <p:txBody>
            <a:bodyPr vert="horz" wrap="none" lIns="119984" tIns="62392" rIns="119984" bIns="62392" numCol="1" rtlCol="0" anchor="ctr" anchorCtr="0" compatLnSpc="1">
              <a:prstTxWarp prst="textNoShape">
                <a:avLst/>
              </a:prstTxWarp>
            </a:bodyPr>
            <a:lstStyle/>
            <a:p>
              <a:pPr defTabSz="1219078"/>
              <a:endParaRPr lang="de-DE" sz="3200"/>
            </a:p>
          </p:txBody>
        </p:sp>
        <p:sp>
          <p:nvSpPr>
            <p:cNvPr id="233" name="Ellipse 232">
              <a:extLst>
                <a:ext uri="{FF2B5EF4-FFF2-40B4-BE49-F238E27FC236}">
                  <a16:creationId xmlns:a16="http://schemas.microsoft.com/office/drawing/2014/main" id="{C4B467FB-6736-4BD8-AE58-ABFB04407AB9}"/>
                </a:ext>
              </a:extLst>
            </p:cNvPr>
            <p:cNvSpPr/>
            <p:nvPr/>
          </p:nvSpPr>
          <p:spPr bwMode="auto">
            <a:xfrm>
              <a:off x="2039372" y="2461725"/>
              <a:ext cx="144016" cy="144016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</p:spPr>
          <p:txBody>
            <a:bodyPr vert="horz" wrap="none" lIns="119984" tIns="62392" rIns="119984" bIns="62392" numCol="1" rtlCol="0" anchor="ctr" anchorCtr="0" compatLnSpc="1">
              <a:prstTxWarp prst="textNoShape">
                <a:avLst/>
              </a:prstTxWarp>
            </a:bodyPr>
            <a:lstStyle/>
            <a:p>
              <a:pPr defTabSz="1219078"/>
              <a:endParaRPr lang="de-DE" sz="3200"/>
            </a:p>
          </p:txBody>
        </p:sp>
        <p:cxnSp>
          <p:nvCxnSpPr>
            <p:cNvPr id="235" name="Verbinder: gewinkelt 234">
              <a:extLst>
                <a:ext uri="{FF2B5EF4-FFF2-40B4-BE49-F238E27FC236}">
                  <a16:creationId xmlns:a16="http://schemas.microsoft.com/office/drawing/2014/main" id="{35C42250-FB47-4F9B-B24E-2EDC9DD05443}"/>
                </a:ext>
              </a:extLst>
            </p:cNvPr>
            <p:cNvCxnSpPr>
              <a:stCxn id="232" idx="4"/>
              <a:endCxn id="233" idx="0"/>
            </p:cNvCxnSpPr>
            <p:nvPr/>
          </p:nvCxnSpPr>
          <p:spPr bwMode="auto">
            <a:xfrm rot="16200000" flipH="1">
              <a:off x="1642505" y="1992850"/>
              <a:ext cx="806082" cy="131668"/>
            </a:xfrm>
            <a:prstGeom prst="bentConnector3">
              <a:avLst/>
            </a:prstGeom>
            <a:solidFill>
              <a:srgbClr val="CCECFF"/>
            </a:solidFill>
            <a:ln w="9525" cap="flat" cmpd="sng" algn="ctr">
              <a:solidFill>
                <a:srgbClr val="00009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36" name="Rechteck: abgerundete Ecken 235">
            <a:extLst>
              <a:ext uri="{FF2B5EF4-FFF2-40B4-BE49-F238E27FC236}">
                <a16:creationId xmlns:a16="http://schemas.microsoft.com/office/drawing/2014/main" id="{4C206C42-0926-49E6-8FF4-EAEC485B5970}"/>
              </a:ext>
            </a:extLst>
          </p:cNvPr>
          <p:cNvSpPr/>
          <p:nvPr/>
        </p:nvSpPr>
        <p:spPr bwMode="auto">
          <a:xfrm>
            <a:off x="3814911" y="1183922"/>
            <a:ext cx="959982" cy="913390"/>
          </a:xfrm>
          <a:prstGeom prst="roundRect">
            <a:avLst>
              <a:gd name="adj" fmla="val 5644"/>
            </a:avLst>
          </a:prstGeom>
          <a:solidFill>
            <a:schemeClr val="accent5">
              <a:lumMod val="60000"/>
              <a:lumOff val="40000"/>
              <a:alpha val="21176"/>
            </a:schemeClr>
          </a:solidFill>
          <a:ln>
            <a:solidFill>
              <a:srgbClr val="000099"/>
            </a:solidFill>
          </a:ln>
          <a:effectLst/>
        </p:spPr>
        <p:txBody>
          <a:bodyPr vert="horz" wrap="none" lIns="119984" tIns="62392" rIns="119984" bIns="62392" numCol="1" rtlCol="0" anchor="ctr" anchorCtr="0" compatLnSpc="1">
            <a:prstTxWarp prst="textNoShape">
              <a:avLst/>
            </a:prstTxWarp>
          </a:bodyPr>
          <a:lstStyle/>
          <a:p>
            <a:pPr defTabSz="1219078"/>
            <a:endParaRPr lang="de-DE" sz="3200"/>
          </a:p>
        </p:txBody>
      </p:sp>
      <p:sp>
        <p:nvSpPr>
          <p:cNvPr id="238" name="Ellipse 237">
            <a:extLst>
              <a:ext uri="{FF2B5EF4-FFF2-40B4-BE49-F238E27FC236}">
                <a16:creationId xmlns:a16="http://schemas.microsoft.com/office/drawing/2014/main" id="{A6349245-C736-4103-89B4-B05B24787BD0}"/>
              </a:ext>
            </a:extLst>
          </p:cNvPr>
          <p:cNvSpPr/>
          <p:nvPr/>
        </p:nvSpPr>
        <p:spPr bwMode="auto">
          <a:xfrm>
            <a:off x="4199506" y="2004159"/>
            <a:ext cx="191996" cy="191996"/>
          </a:xfrm>
          <a:prstGeom prst="ellipse">
            <a:avLst/>
          </a:prstGeom>
          <a:solidFill>
            <a:srgbClr val="000099"/>
          </a:solidFill>
          <a:ln>
            <a:noFill/>
          </a:ln>
          <a:effectLst/>
        </p:spPr>
        <p:txBody>
          <a:bodyPr vert="horz" wrap="none" lIns="119984" tIns="62392" rIns="119984" bIns="62392" numCol="1" rtlCol="0" anchor="ctr" anchorCtr="0" compatLnSpc="1">
            <a:prstTxWarp prst="textNoShape">
              <a:avLst/>
            </a:prstTxWarp>
          </a:bodyPr>
          <a:lstStyle/>
          <a:p>
            <a:pPr defTabSz="1219078"/>
            <a:endParaRPr lang="de-DE" sz="3200"/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B7568B6D-53F1-4FC5-8364-D80E64F75B88}"/>
              </a:ext>
            </a:extLst>
          </p:cNvPr>
          <p:cNvSpPr/>
          <p:nvPr/>
        </p:nvSpPr>
        <p:spPr bwMode="auto">
          <a:xfrm>
            <a:off x="7080377" y="3265079"/>
            <a:ext cx="191996" cy="191996"/>
          </a:xfrm>
          <a:prstGeom prst="ellipse">
            <a:avLst/>
          </a:prstGeom>
          <a:solidFill>
            <a:srgbClr val="000099"/>
          </a:solidFill>
          <a:ln>
            <a:noFill/>
          </a:ln>
          <a:effectLst/>
        </p:spPr>
        <p:txBody>
          <a:bodyPr vert="horz" wrap="none" lIns="119984" tIns="62392" rIns="119984" bIns="62392" numCol="1" rtlCol="0" anchor="ctr" anchorCtr="0" compatLnSpc="1">
            <a:prstTxWarp prst="textNoShape">
              <a:avLst/>
            </a:prstTxWarp>
          </a:bodyPr>
          <a:lstStyle/>
          <a:p>
            <a:pPr defTabSz="1219078"/>
            <a:endParaRPr lang="de-DE" sz="3200"/>
          </a:p>
        </p:txBody>
      </p:sp>
      <p:cxnSp>
        <p:nvCxnSpPr>
          <p:cNvPr id="240" name="Verbinder: gewinkelt 239">
            <a:extLst>
              <a:ext uri="{FF2B5EF4-FFF2-40B4-BE49-F238E27FC236}">
                <a16:creationId xmlns:a16="http://schemas.microsoft.com/office/drawing/2014/main" id="{4F68CADD-01BB-4205-B8E0-73779E10A8C4}"/>
              </a:ext>
            </a:extLst>
          </p:cNvPr>
          <p:cNvCxnSpPr>
            <a:cxnSpLocks/>
            <a:stCxn id="238" idx="4"/>
          </p:cNvCxnSpPr>
          <p:nvPr/>
        </p:nvCxnSpPr>
        <p:spPr bwMode="auto">
          <a:xfrm rot="16200000" flipH="1">
            <a:off x="5197048" y="1294611"/>
            <a:ext cx="1069986" cy="2873075"/>
          </a:xfrm>
          <a:prstGeom prst="bentConnector3">
            <a:avLst>
              <a:gd name="adj1" fmla="val 50000"/>
            </a:avLst>
          </a:prstGeom>
          <a:solidFill>
            <a:srgbClr val="CCECFF"/>
          </a:solidFill>
          <a:ln w="9525" cap="flat" cmpd="sng" algn="ctr">
            <a:solidFill>
              <a:srgbClr val="000099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Grafik 1">
            <a:extLst>
              <a:ext uri="{FF2B5EF4-FFF2-40B4-BE49-F238E27FC236}">
                <a16:creationId xmlns:a16="http://schemas.microsoft.com/office/drawing/2014/main" id="{BB752253-C1B3-8303-CED3-E2283BD236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593" y="498406"/>
            <a:ext cx="3569697" cy="107496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90F1C0B-EB8B-DA0C-DFDD-BE9A3D96454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151" y="1566436"/>
            <a:ext cx="2624497" cy="4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7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 animBg="1"/>
      <p:bldP spid="238" grpId="0" animBg="1"/>
      <p:bldP spid="239" grpId="0" animBg="1"/>
    </p:bldLst>
  </p:timing>
</p:sld>
</file>

<file path=ppt/theme/theme1.xml><?xml version="1.0" encoding="utf-8"?>
<a:theme xmlns:a="http://schemas.openxmlformats.org/drawingml/2006/main" name="UK_PPT_1_mit_FAU-Logo">
  <a:themeElements>
    <a:clrScheme name="Klinikum_Erlangen_Master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99CC"/>
      </a:accent1>
      <a:accent2>
        <a:srgbClr val="00CC66"/>
      </a:accent2>
      <a:accent3>
        <a:srgbClr val="FFFFFF"/>
      </a:accent3>
      <a:accent4>
        <a:srgbClr val="000000"/>
      </a:accent4>
      <a:accent5>
        <a:srgbClr val="AACAE2"/>
      </a:accent5>
      <a:accent6>
        <a:srgbClr val="00B95C"/>
      </a:accent6>
      <a:hlink>
        <a:srgbClr val="333399"/>
      </a:hlink>
      <a:folHlink>
        <a:srgbClr val="B2B2B2"/>
      </a:folHlink>
    </a:clrScheme>
    <a:fontScheme name="Klinikum_Erlangen_Master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EC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EC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Klinikum_Erlangen_Master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99CC"/>
        </a:accent1>
        <a:accent2>
          <a:srgbClr val="00CC66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00B95C"/>
        </a:accent6>
        <a:hlink>
          <a:srgbClr val="33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AU - Medizinische Fakultät">
  <a:themeElements>
    <a:clrScheme name="FAU - Blau">
      <a:dk1>
        <a:sysClr val="windowText" lastClr="000000"/>
      </a:dk1>
      <a:lt1>
        <a:srgbClr val="FFFFFF"/>
      </a:lt1>
      <a:dk2>
        <a:srgbClr val="18B4F1"/>
      </a:dk2>
      <a:lt2>
        <a:srgbClr val="FFFFFF"/>
      </a:lt2>
      <a:accent1>
        <a:srgbClr val="7F7F7F"/>
      </a:accent1>
      <a:accent2>
        <a:srgbClr val="003E61"/>
      </a:accent2>
      <a:accent3>
        <a:srgbClr val="005287"/>
      </a:accent3>
      <a:accent4>
        <a:srgbClr val="18B4F1"/>
      </a:accent4>
      <a:accent5>
        <a:srgbClr val="9CC9E4"/>
      </a:accent5>
      <a:accent6>
        <a:srgbClr val="C7C7C7"/>
      </a:accent6>
      <a:hlink>
        <a:srgbClr val="005287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FAU - Medizinische Fakultät">
  <a:themeElements>
    <a:clrScheme name="FAU - Blau">
      <a:dk1>
        <a:sysClr val="windowText" lastClr="000000"/>
      </a:dk1>
      <a:lt1>
        <a:srgbClr val="FFFFFF"/>
      </a:lt1>
      <a:dk2>
        <a:srgbClr val="18B4F1"/>
      </a:dk2>
      <a:lt2>
        <a:srgbClr val="FFFFFF"/>
      </a:lt2>
      <a:accent1>
        <a:srgbClr val="7F7F7F"/>
      </a:accent1>
      <a:accent2>
        <a:srgbClr val="003E61"/>
      </a:accent2>
      <a:accent3>
        <a:srgbClr val="005287"/>
      </a:accent3>
      <a:accent4>
        <a:srgbClr val="18B4F1"/>
      </a:accent4>
      <a:accent5>
        <a:srgbClr val="9CC9E4"/>
      </a:accent5>
      <a:accent6>
        <a:srgbClr val="C7C7C7"/>
      </a:accent6>
      <a:hlink>
        <a:srgbClr val="005287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UK_PPT_1_mit_FAU-Logo</Template>
  <TotalTime>0</TotalTime>
  <Words>235</Words>
  <Application>Microsoft Office PowerPoint</Application>
  <PresentationFormat>Benutzerdefiniert</PresentationFormat>
  <Paragraphs>86</Paragraphs>
  <Slides>17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17</vt:i4>
      </vt:variant>
    </vt:vector>
  </HeadingPairs>
  <TitlesOfParts>
    <vt:vector size="30" baseType="lpstr">
      <vt:lpstr>Arial</vt:lpstr>
      <vt:lpstr>Bahnschrift Light SemiCondensed</vt:lpstr>
      <vt:lpstr>Calibri</vt:lpstr>
      <vt:lpstr>Calibri Light</vt:lpstr>
      <vt:lpstr>ITCFranklinGothic LT Book</vt:lpstr>
      <vt:lpstr>Symbol</vt:lpstr>
      <vt:lpstr>Times New Roman</vt:lpstr>
      <vt:lpstr>Verdana</vt:lpstr>
      <vt:lpstr>Wingdings</vt:lpstr>
      <vt:lpstr>UK_PPT_1_mit_FAU-Logo</vt:lpstr>
      <vt:lpstr>FAU - Medizinische Fakultät</vt:lpstr>
      <vt:lpstr>1_FAU - Medizinische Fakultät</vt:lpstr>
      <vt:lpstr>Office</vt:lpstr>
      <vt:lpstr>Frauengesundheit im digitalen Zeitalter: Wie Technologie den Kampf gegen Brustkrebs unterstützt</vt:lpstr>
      <vt:lpstr>PowerPoint-Präsentation</vt:lpstr>
      <vt:lpstr>PowerPoint-Präsentation</vt:lpstr>
      <vt:lpstr>PowerPoint-Präsentation</vt:lpstr>
      <vt:lpstr>DigiOnko  Präventionsmobil</vt:lpstr>
      <vt:lpstr>DigiOnko  Präventionsmobil</vt:lpstr>
      <vt:lpstr>DigiOnko  Präventionsmobil</vt:lpstr>
      <vt:lpstr>PowerPoint-Präsentation</vt:lpstr>
      <vt:lpstr>PowerPoint-Präsentation</vt:lpstr>
      <vt:lpstr>DigiOnko  Digital Home Healthcare Center </vt:lpstr>
      <vt:lpstr>DigiOnko  Digital Home Healthcare Center </vt:lpstr>
      <vt:lpstr>DigiOnko  Digital Home Healthcare Center </vt:lpstr>
      <vt:lpstr>PowerPoint-Präsentation</vt:lpstr>
      <vt:lpstr>PowerPoint-Präsentation</vt:lpstr>
      <vt:lpstr>PowerPoint-Präsentation</vt:lpstr>
      <vt:lpstr>PowerPoint-Präsentation</vt:lpstr>
      <vt:lpstr>Danke!</vt:lpstr>
    </vt:vector>
  </TitlesOfParts>
  <Company>Universitätsklinikum Erlangen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Neues aus der Forschung</dc:title>
  <dc:creator>Hahn, Stefan</dc:creator>
  <cp:lastModifiedBy>Hübner, Hanna</cp:lastModifiedBy>
  <cp:revision>113</cp:revision>
  <cp:lastPrinted>2003-06-01T12:22:08Z</cp:lastPrinted>
  <dcterms:created xsi:type="dcterms:W3CDTF">2013-06-05T13:10:40Z</dcterms:created>
  <dcterms:modified xsi:type="dcterms:W3CDTF">2024-05-02T19:45:38Z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f6dbec8-95a8-4638-9f5f-bd076536645c_Enabled">
    <vt:lpwstr>true</vt:lpwstr>
  </property>
  <property fmtid="{D5CDD505-2E9C-101B-9397-08002B2CF9AE}" pid="3" name="MSIP_Label_ff6dbec8-95a8-4638-9f5f-bd076536645c_SetDate">
    <vt:lpwstr>2024-04-25T11:55:51Z</vt:lpwstr>
  </property>
  <property fmtid="{D5CDD505-2E9C-101B-9397-08002B2CF9AE}" pid="4" name="MSIP_Label_ff6dbec8-95a8-4638-9f5f-bd076536645c_Method">
    <vt:lpwstr>Standard</vt:lpwstr>
  </property>
  <property fmtid="{D5CDD505-2E9C-101B-9397-08002B2CF9AE}" pid="5" name="MSIP_Label_ff6dbec8-95a8-4638-9f5f-bd076536645c_Name">
    <vt:lpwstr>Restricted - Default</vt:lpwstr>
  </property>
  <property fmtid="{D5CDD505-2E9C-101B-9397-08002B2CF9AE}" pid="6" name="MSIP_Label_ff6dbec8-95a8-4638-9f5f-bd076536645c_SiteId">
    <vt:lpwstr>5dbf1add-202a-4b8d-815b-bf0fb024e033</vt:lpwstr>
  </property>
  <property fmtid="{D5CDD505-2E9C-101B-9397-08002B2CF9AE}" pid="7" name="MSIP_Label_ff6dbec8-95a8-4638-9f5f-bd076536645c_ActionId">
    <vt:lpwstr>ef18d099-9939-42f3-aca1-6f68140876cb</vt:lpwstr>
  </property>
  <property fmtid="{D5CDD505-2E9C-101B-9397-08002B2CF9AE}" pid="8" name="MSIP_Label_ff6dbec8-95a8-4638-9f5f-bd076536645c_ContentBits">
    <vt:lpwstr>0</vt:lpwstr>
  </property>
</Properties>
</file>